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9" r:id="rId5"/>
  </p:sldMasterIdLst>
  <p:notesMasterIdLst>
    <p:notesMasterId r:id="rId28"/>
  </p:notesMasterIdLst>
  <p:handoutMasterIdLst>
    <p:handoutMasterId r:id="rId29"/>
  </p:handoutMasterIdLst>
  <p:sldIdLst>
    <p:sldId id="256" r:id="rId6"/>
    <p:sldId id="305" r:id="rId7"/>
    <p:sldId id="280" r:id="rId8"/>
    <p:sldId id="289" r:id="rId9"/>
    <p:sldId id="281" r:id="rId10"/>
    <p:sldId id="282" r:id="rId11"/>
    <p:sldId id="286" r:id="rId12"/>
    <p:sldId id="284" r:id="rId13"/>
    <p:sldId id="290" r:id="rId14"/>
    <p:sldId id="292" r:id="rId15"/>
    <p:sldId id="294" r:id="rId16"/>
    <p:sldId id="295" r:id="rId17"/>
    <p:sldId id="300" r:id="rId18"/>
    <p:sldId id="296" r:id="rId19"/>
    <p:sldId id="301" r:id="rId20"/>
    <p:sldId id="297" r:id="rId21"/>
    <p:sldId id="298" r:id="rId22"/>
    <p:sldId id="302" r:id="rId23"/>
    <p:sldId id="303" r:id="rId24"/>
    <p:sldId id="304" r:id="rId25"/>
    <p:sldId id="299" r:id="rId26"/>
    <p:sldId id="269" r:id="rId27"/>
  </p:sldIdLst>
  <p:sldSz cx="9144000" cy="5143500" type="screen16x9"/>
  <p:notesSz cx="6858000" cy="9144000"/>
  <p:embeddedFontLst>
    <p:embeddedFont>
      <p:font typeface="Bebas Neue" panose="020F0502020204030204" pitchFamily="34" charset="0"/>
      <p:regular r:id="rId30"/>
    </p:embeddedFont>
    <p:embeddedFont>
      <p:font typeface="Cambria" panose="02040503050406030204" pitchFamily="18" charset="0"/>
      <p:regular r:id="rId31"/>
      <p:bold r:id="rId32"/>
      <p:italic r:id="rId33"/>
      <p:boldItalic r:id="rId34"/>
    </p:embeddedFont>
    <p:embeddedFont>
      <p:font typeface="Helvetica Neue" panose="02000503000000020004" pitchFamily="2" charset="0"/>
      <p:regular r:id="rId35"/>
      <p:bold r:id="rId36"/>
      <p:italic r:id="rId37"/>
      <p:boldItalic r:id="rId38"/>
    </p:embeddedFont>
    <p:embeddedFont>
      <p:font typeface="Nunito Light" panose="020F0302020204030204" pitchFamily="34" charset="0"/>
      <p:regular r:id="rId39"/>
      <p:italic r:id="rId40"/>
    </p:embeddedFont>
    <p:embeddedFont>
      <p:font typeface="Poppins" pitchFamily="2" charset="77"/>
      <p:regular r:id="rId41"/>
      <p:bold r:id="rId42"/>
      <p:italic r:id="rId43"/>
      <p:boldItalic r:id="rId44"/>
    </p:embeddedFont>
    <p:embeddedFont>
      <p:font typeface="PT Sans" panose="020B0503020203020204" pitchFamily="34" charset="77"/>
      <p:regular r:id="rId45"/>
      <p:bold r:id="rId46"/>
      <p:italic r:id="rId47"/>
      <p:boldItalic r:id="rId48"/>
    </p:embeddedFont>
    <p:embeddedFont>
      <p:font typeface="Rubik" pitchFamily="2" charset="-79"/>
      <p:regular r:id="rId49"/>
      <p:bold r:id="rId50"/>
      <p:italic r:id="rId51"/>
      <p:boldItalic r:id="rId52"/>
    </p:embeddedFont>
    <p:embeddedFont>
      <p:font typeface="Rubik Light" pitchFamily="2" charset="-79"/>
      <p:regular r:id="rId53"/>
      <p:italic r:id="rId54"/>
    </p:embeddedFont>
    <p:embeddedFont>
      <p:font typeface="Showcard Gothic" pitchFamily="82" charset="77"/>
      <p:regular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ivCGB8Dv7sVNbJXIaYcLUPQIU+f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2" clrIdx="0">
    <p:extLst>
      <p:ext uri="{19B8F6BF-5375-455C-9EA6-DF929625EA0E}">
        <p15:presenceInfo xmlns:p15="http://schemas.microsoft.com/office/powerpoint/2012/main" userId="Microsoft Office User" providerId="None"/>
      </p:ext>
    </p:extLst>
  </p:cmAuthor>
  <p:cmAuthor id="2" name="Rui He" initials="RH" lastIdx="1" clrIdx="1">
    <p:extLst>
      <p:ext uri="{19B8F6BF-5375-455C-9EA6-DF929625EA0E}">
        <p15:presenceInfo xmlns:p15="http://schemas.microsoft.com/office/powerpoint/2012/main" userId="ba818028a75b9e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9BB2"/>
    <a:srgbClr val="0443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D609E05-2A0B-40CD-B34E-262B4DCAD9DF}">
  <a:tblStyle styleId="{3D609E05-2A0B-40CD-B34E-262B4DCAD9DF}"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48"/>
    <p:restoredTop sz="96353" autoAdjust="0"/>
  </p:normalViewPr>
  <p:slideViewPr>
    <p:cSldViewPr snapToGrid="0">
      <p:cViewPr varScale="1">
        <p:scale>
          <a:sx n="160" d="100"/>
          <a:sy n="160" d="100"/>
        </p:scale>
        <p:origin x="536" y="176"/>
      </p:cViewPr>
      <p:guideLst/>
    </p:cSldViewPr>
  </p:slideViewPr>
  <p:notesTextViewPr>
    <p:cViewPr>
      <p:scale>
        <a:sx n="1" d="1"/>
        <a:sy n="1" d="1"/>
      </p:scale>
      <p:origin x="0" y="0"/>
    </p:cViewPr>
  </p:notesTextViewPr>
  <p:notesViewPr>
    <p:cSldViewPr snapToGrid="0">
      <p:cViewPr varScale="1">
        <p:scale>
          <a:sx n="87" d="100"/>
          <a:sy n="87" d="100"/>
        </p:scale>
        <p:origin x="3831"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handoutMaster" Target="handoutMasters/handoutMaster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66"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2.fntdata"/><Relationship Id="rId54" Type="http://schemas.openxmlformats.org/officeDocument/2006/relationships/font" Target="fonts/font25.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10" Type="http://schemas.openxmlformats.org/officeDocument/2006/relationships/slide" Target="slides/slide5.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5"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3341C9-592E-B325-E1D7-39C1A006EE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a:extLst>
              <a:ext uri="{FF2B5EF4-FFF2-40B4-BE49-F238E27FC236}">
                <a16:creationId xmlns:a16="http://schemas.microsoft.com/office/drawing/2014/main" id="{800419BA-FECB-DB60-50B0-DCCBDE115F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1D1382-2C61-4573-8819-AF4DF38C31E1}" type="datetimeFigureOut">
              <a:rPr lang="zh-CN" altLang="en-US" smtClean="0"/>
              <a:t>2025/4/2</a:t>
            </a:fld>
            <a:endParaRPr lang="zh-CN" altLang="en-US"/>
          </a:p>
        </p:txBody>
      </p:sp>
      <p:sp>
        <p:nvSpPr>
          <p:cNvPr id="4" name="Footer Placeholder 3">
            <a:extLst>
              <a:ext uri="{FF2B5EF4-FFF2-40B4-BE49-F238E27FC236}">
                <a16:creationId xmlns:a16="http://schemas.microsoft.com/office/drawing/2014/main" id="{FE20AE54-F945-F5A1-BB17-B57BF23857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Slide Number Placeholder 4">
            <a:extLst>
              <a:ext uri="{FF2B5EF4-FFF2-40B4-BE49-F238E27FC236}">
                <a16:creationId xmlns:a16="http://schemas.microsoft.com/office/drawing/2014/main" id="{F2E57A09-7F9C-EC6D-9A4C-590FBDB4C8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31EE93-AD20-47D0-B950-9808B4ECC2B0}" type="slidenum">
              <a:rPr lang="zh-CN" altLang="en-US" smtClean="0"/>
              <a:t>‹#›</a:t>
            </a:fld>
            <a:endParaRPr lang="zh-CN" altLang="en-US"/>
          </a:p>
        </p:txBody>
      </p:sp>
    </p:spTree>
    <p:extLst>
      <p:ext uri="{BB962C8B-B14F-4D97-AF65-F5344CB8AC3E}">
        <p14:creationId xmlns:p14="http://schemas.microsoft.com/office/powerpoint/2010/main" val="2867304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930908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3fcd00d2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3fcd00d216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395EF-5B6C-3D65-81BC-DABBBADA8F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4A7BC-9249-2EF5-0CDF-1D2B8F6B089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91ED2D-B37F-1920-2C6D-D9451D1D636C}"/>
              </a:ext>
            </a:extLst>
          </p:cNvPr>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6837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9107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19"/>
          <p:cNvSpPr txBox="1">
            <a:spLocks noGrp="1"/>
          </p:cNvSpPr>
          <p:nvPr>
            <p:ph type="ctrTitle"/>
          </p:nvPr>
        </p:nvSpPr>
        <p:spPr>
          <a:xfrm>
            <a:off x="1027275" y="1618475"/>
            <a:ext cx="7089600" cy="1486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191919"/>
              </a:buClr>
              <a:buSzPts val="5200"/>
              <a:buFont typeface="Poppins"/>
              <a:buNone/>
              <a:defRPr sz="3800">
                <a:latin typeface="Poppins"/>
                <a:ea typeface="Poppins"/>
                <a:cs typeface="Poppins"/>
                <a:sym typeface="Poppins"/>
              </a:defRPr>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 name="Google Shape;12;p19"/>
          <p:cNvSpPr txBox="1">
            <a:spLocks noGrp="1"/>
          </p:cNvSpPr>
          <p:nvPr>
            <p:ph type="subTitle" idx="1"/>
          </p:nvPr>
        </p:nvSpPr>
        <p:spPr>
          <a:xfrm>
            <a:off x="2307675" y="3185075"/>
            <a:ext cx="4528800" cy="3897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200"/>
              <a:buFont typeface="Rubik"/>
              <a:buNone/>
              <a:defRPr sz="1600">
                <a:latin typeface="Rubik"/>
                <a:ea typeface="Rubik"/>
                <a:cs typeface="Rubik"/>
                <a:sym typeface="Rubik"/>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1"/>
        <p:cNvGrpSpPr/>
        <p:nvPr/>
      </p:nvGrpSpPr>
      <p:grpSpPr>
        <a:xfrm>
          <a:off x="0" y="0"/>
          <a:ext cx="0" cy="0"/>
          <a:chOff x="0" y="0"/>
          <a:chExt cx="0" cy="0"/>
        </a:xfrm>
      </p:grpSpPr>
      <p:sp>
        <p:nvSpPr>
          <p:cNvPr id="82" name="Google Shape;82;p39"/>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83" name="Google Shape;83;p39"/>
          <p:cNvSpPr txBox="1">
            <a:spLocks noGrp="1"/>
          </p:cNvSpPr>
          <p:nvPr>
            <p:ph type="subTitle" idx="1"/>
          </p:nvPr>
        </p:nvSpPr>
        <p:spPr>
          <a:xfrm>
            <a:off x="897800" y="2414500"/>
            <a:ext cx="2175300" cy="129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4" name="Google Shape;84;p39"/>
          <p:cNvSpPr txBox="1">
            <a:spLocks noGrp="1"/>
          </p:cNvSpPr>
          <p:nvPr>
            <p:ph type="subTitle" idx="2"/>
          </p:nvPr>
        </p:nvSpPr>
        <p:spPr>
          <a:xfrm>
            <a:off x="3553334" y="2414500"/>
            <a:ext cx="2175300" cy="129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5" name="Google Shape;85;p39"/>
          <p:cNvSpPr txBox="1">
            <a:spLocks noGrp="1"/>
          </p:cNvSpPr>
          <p:nvPr>
            <p:ph type="subTitle" idx="3"/>
          </p:nvPr>
        </p:nvSpPr>
        <p:spPr>
          <a:xfrm>
            <a:off x="6208875" y="2414500"/>
            <a:ext cx="2175300" cy="1298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86" name="Google Shape;86;p39"/>
          <p:cNvSpPr txBox="1">
            <a:spLocks noGrp="1"/>
          </p:cNvSpPr>
          <p:nvPr>
            <p:ph type="subTitle" idx="4"/>
          </p:nvPr>
        </p:nvSpPr>
        <p:spPr>
          <a:xfrm>
            <a:off x="897800" y="1886801"/>
            <a:ext cx="2175300" cy="52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7" name="Google Shape;87;p39"/>
          <p:cNvSpPr txBox="1">
            <a:spLocks noGrp="1"/>
          </p:cNvSpPr>
          <p:nvPr>
            <p:ph type="subTitle" idx="5"/>
          </p:nvPr>
        </p:nvSpPr>
        <p:spPr>
          <a:xfrm>
            <a:off x="3553338" y="1886801"/>
            <a:ext cx="2175300" cy="52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8" name="Google Shape;88;p39"/>
          <p:cNvSpPr txBox="1">
            <a:spLocks noGrp="1"/>
          </p:cNvSpPr>
          <p:nvPr>
            <p:ph type="subTitle" idx="6"/>
          </p:nvPr>
        </p:nvSpPr>
        <p:spPr>
          <a:xfrm>
            <a:off x="6208875" y="1886801"/>
            <a:ext cx="2175300" cy="527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extLst>
    <p:ext uri="{DCECCB84-F9BA-43D5-87BE-67443E8EF086}">
      <p15:sldGuideLst xmlns:p15="http://schemas.microsoft.com/office/powerpoint/2012/main">
        <p15:guide id="1" orient="horz" pos="280">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9"/>
        <p:cNvGrpSpPr/>
        <p:nvPr/>
      </p:nvGrpSpPr>
      <p:grpSpPr>
        <a:xfrm>
          <a:off x="0" y="0"/>
          <a:ext cx="0" cy="0"/>
          <a:chOff x="0" y="0"/>
          <a:chExt cx="0" cy="0"/>
        </a:xfrm>
      </p:grpSpPr>
      <p:sp>
        <p:nvSpPr>
          <p:cNvPr id="90" name="Google Shape;90;p40"/>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91" name="Google Shape;91;p40"/>
          <p:cNvSpPr txBox="1">
            <a:spLocks noGrp="1"/>
          </p:cNvSpPr>
          <p:nvPr>
            <p:ph type="subTitle" idx="1"/>
          </p:nvPr>
        </p:nvSpPr>
        <p:spPr>
          <a:xfrm>
            <a:off x="1325324" y="1825100"/>
            <a:ext cx="2811000" cy="95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92" name="Google Shape;92;p40"/>
          <p:cNvSpPr txBox="1">
            <a:spLocks noGrp="1"/>
          </p:cNvSpPr>
          <p:nvPr>
            <p:ph type="subTitle" idx="2"/>
          </p:nvPr>
        </p:nvSpPr>
        <p:spPr>
          <a:xfrm>
            <a:off x="5151876" y="1825100"/>
            <a:ext cx="2811000" cy="95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93" name="Google Shape;93;p40"/>
          <p:cNvSpPr txBox="1">
            <a:spLocks noGrp="1"/>
          </p:cNvSpPr>
          <p:nvPr>
            <p:ph type="subTitle" idx="3"/>
          </p:nvPr>
        </p:nvSpPr>
        <p:spPr>
          <a:xfrm>
            <a:off x="1325324" y="3485675"/>
            <a:ext cx="2811000" cy="95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94" name="Google Shape;94;p40"/>
          <p:cNvSpPr txBox="1">
            <a:spLocks noGrp="1"/>
          </p:cNvSpPr>
          <p:nvPr>
            <p:ph type="subTitle" idx="4"/>
          </p:nvPr>
        </p:nvSpPr>
        <p:spPr>
          <a:xfrm>
            <a:off x="5151876" y="3485675"/>
            <a:ext cx="2811000" cy="95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95" name="Google Shape;95;p40"/>
          <p:cNvSpPr txBox="1">
            <a:spLocks noGrp="1"/>
          </p:cNvSpPr>
          <p:nvPr>
            <p:ph type="subTitle" idx="5"/>
          </p:nvPr>
        </p:nvSpPr>
        <p:spPr>
          <a:xfrm>
            <a:off x="1325324" y="1447925"/>
            <a:ext cx="2811000" cy="377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6" name="Google Shape;96;p40"/>
          <p:cNvSpPr txBox="1">
            <a:spLocks noGrp="1"/>
          </p:cNvSpPr>
          <p:nvPr>
            <p:ph type="subTitle" idx="6"/>
          </p:nvPr>
        </p:nvSpPr>
        <p:spPr>
          <a:xfrm>
            <a:off x="1325324" y="3108575"/>
            <a:ext cx="2811000" cy="377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7" name="Google Shape;97;p40"/>
          <p:cNvSpPr txBox="1">
            <a:spLocks noGrp="1"/>
          </p:cNvSpPr>
          <p:nvPr>
            <p:ph type="subTitle" idx="7"/>
          </p:nvPr>
        </p:nvSpPr>
        <p:spPr>
          <a:xfrm>
            <a:off x="5151849" y="1447925"/>
            <a:ext cx="2811000" cy="377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40"/>
          <p:cNvSpPr txBox="1">
            <a:spLocks noGrp="1"/>
          </p:cNvSpPr>
          <p:nvPr>
            <p:ph type="subTitle" idx="8"/>
          </p:nvPr>
        </p:nvSpPr>
        <p:spPr>
          <a:xfrm>
            <a:off x="5151849" y="3108575"/>
            <a:ext cx="2811000" cy="377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99"/>
        <p:cNvGrpSpPr/>
        <p:nvPr/>
      </p:nvGrpSpPr>
      <p:grpSpPr>
        <a:xfrm>
          <a:off x="0" y="0"/>
          <a:ext cx="0" cy="0"/>
          <a:chOff x="0" y="0"/>
          <a:chExt cx="0" cy="0"/>
        </a:xfrm>
      </p:grpSpPr>
      <p:sp>
        <p:nvSpPr>
          <p:cNvPr id="100" name="Google Shape;100;p4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101" name="Google Shape;101;p41"/>
          <p:cNvSpPr txBox="1">
            <a:spLocks noGrp="1"/>
          </p:cNvSpPr>
          <p:nvPr>
            <p:ph type="subTitle" idx="1"/>
          </p:nvPr>
        </p:nvSpPr>
        <p:spPr>
          <a:xfrm>
            <a:off x="811313" y="1645761"/>
            <a:ext cx="1986000" cy="110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102" name="Google Shape;102;p41"/>
          <p:cNvSpPr txBox="1">
            <a:spLocks noGrp="1"/>
          </p:cNvSpPr>
          <p:nvPr>
            <p:ph type="subTitle" idx="2"/>
          </p:nvPr>
        </p:nvSpPr>
        <p:spPr>
          <a:xfrm>
            <a:off x="3620150" y="1645761"/>
            <a:ext cx="1986000" cy="110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103" name="Google Shape;103;p41"/>
          <p:cNvSpPr txBox="1">
            <a:spLocks noGrp="1"/>
          </p:cNvSpPr>
          <p:nvPr>
            <p:ph type="subTitle" idx="3"/>
          </p:nvPr>
        </p:nvSpPr>
        <p:spPr>
          <a:xfrm>
            <a:off x="6431659" y="1645761"/>
            <a:ext cx="1986000" cy="110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104" name="Google Shape;104;p41"/>
          <p:cNvSpPr txBox="1">
            <a:spLocks noGrp="1"/>
          </p:cNvSpPr>
          <p:nvPr>
            <p:ph type="subTitle" idx="4"/>
          </p:nvPr>
        </p:nvSpPr>
        <p:spPr>
          <a:xfrm>
            <a:off x="6431659" y="3376050"/>
            <a:ext cx="1986000" cy="110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105" name="Google Shape;105;p41"/>
          <p:cNvSpPr txBox="1">
            <a:spLocks noGrp="1"/>
          </p:cNvSpPr>
          <p:nvPr>
            <p:ph type="subTitle" idx="5"/>
          </p:nvPr>
        </p:nvSpPr>
        <p:spPr>
          <a:xfrm>
            <a:off x="815213" y="1135505"/>
            <a:ext cx="1978200" cy="51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Poppins"/>
              <a:buNone/>
              <a:defRPr sz="2400">
                <a:latin typeface="Poppins"/>
                <a:ea typeface="Poppins"/>
                <a:cs typeface="Poppins"/>
                <a:sym typeface="Poppins"/>
              </a:defRPr>
            </a:lvl2pPr>
            <a:lvl3pPr lvl="2" algn="ctr">
              <a:lnSpc>
                <a:spcPct val="100000"/>
              </a:lnSpc>
              <a:spcBef>
                <a:spcPts val="0"/>
              </a:spcBef>
              <a:spcAft>
                <a:spcPts val="0"/>
              </a:spcAft>
              <a:buSzPts val="2400"/>
              <a:buFont typeface="Poppins"/>
              <a:buNone/>
              <a:defRPr sz="2400">
                <a:latin typeface="Poppins"/>
                <a:ea typeface="Poppins"/>
                <a:cs typeface="Poppins"/>
                <a:sym typeface="Poppins"/>
              </a:defRPr>
            </a:lvl3pPr>
            <a:lvl4pPr lvl="3" algn="ctr">
              <a:lnSpc>
                <a:spcPct val="100000"/>
              </a:lnSpc>
              <a:spcBef>
                <a:spcPts val="0"/>
              </a:spcBef>
              <a:spcAft>
                <a:spcPts val="0"/>
              </a:spcAft>
              <a:buSzPts val="2400"/>
              <a:buFont typeface="Poppins"/>
              <a:buNone/>
              <a:defRPr sz="2400">
                <a:latin typeface="Poppins"/>
                <a:ea typeface="Poppins"/>
                <a:cs typeface="Poppins"/>
                <a:sym typeface="Poppins"/>
              </a:defRPr>
            </a:lvl4pPr>
            <a:lvl5pPr lvl="4" algn="ctr">
              <a:lnSpc>
                <a:spcPct val="100000"/>
              </a:lnSpc>
              <a:spcBef>
                <a:spcPts val="0"/>
              </a:spcBef>
              <a:spcAft>
                <a:spcPts val="0"/>
              </a:spcAft>
              <a:buSzPts val="2400"/>
              <a:buFont typeface="Poppins"/>
              <a:buNone/>
              <a:defRPr sz="2400">
                <a:latin typeface="Poppins"/>
                <a:ea typeface="Poppins"/>
                <a:cs typeface="Poppins"/>
                <a:sym typeface="Poppins"/>
              </a:defRPr>
            </a:lvl5pPr>
            <a:lvl6pPr lvl="5" algn="ctr">
              <a:lnSpc>
                <a:spcPct val="100000"/>
              </a:lnSpc>
              <a:spcBef>
                <a:spcPts val="0"/>
              </a:spcBef>
              <a:spcAft>
                <a:spcPts val="0"/>
              </a:spcAft>
              <a:buSzPts val="2400"/>
              <a:buFont typeface="Poppins"/>
              <a:buNone/>
              <a:defRPr sz="2400">
                <a:latin typeface="Poppins"/>
                <a:ea typeface="Poppins"/>
                <a:cs typeface="Poppins"/>
                <a:sym typeface="Poppins"/>
              </a:defRPr>
            </a:lvl6pPr>
            <a:lvl7pPr lvl="6" algn="ctr">
              <a:lnSpc>
                <a:spcPct val="100000"/>
              </a:lnSpc>
              <a:spcBef>
                <a:spcPts val="0"/>
              </a:spcBef>
              <a:spcAft>
                <a:spcPts val="0"/>
              </a:spcAft>
              <a:buSzPts val="2400"/>
              <a:buFont typeface="Poppins"/>
              <a:buNone/>
              <a:defRPr sz="2400">
                <a:latin typeface="Poppins"/>
                <a:ea typeface="Poppins"/>
                <a:cs typeface="Poppins"/>
                <a:sym typeface="Poppins"/>
              </a:defRPr>
            </a:lvl7pPr>
            <a:lvl8pPr lvl="7" algn="ctr">
              <a:lnSpc>
                <a:spcPct val="100000"/>
              </a:lnSpc>
              <a:spcBef>
                <a:spcPts val="0"/>
              </a:spcBef>
              <a:spcAft>
                <a:spcPts val="0"/>
              </a:spcAft>
              <a:buSzPts val="2400"/>
              <a:buFont typeface="Poppins"/>
              <a:buNone/>
              <a:defRPr sz="2400">
                <a:latin typeface="Poppins"/>
                <a:ea typeface="Poppins"/>
                <a:cs typeface="Poppins"/>
                <a:sym typeface="Poppins"/>
              </a:defRPr>
            </a:lvl8pPr>
            <a:lvl9pPr lvl="8" algn="ctr">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106" name="Google Shape;106;p41"/>
          <p:cNvSpPr txBox="1">
            <a:spLocks noGrp="1"/>
          </p:cNvSpPr>
          <p:nvPr>
            <p:ph type="subTitle" idx="6"/>
          </p:nvPr>
        </p:nvSpPr>
        <p:spPr>
          <a:xfrm>
            <a:off x="3624050" y="1135505"/>
            <a:ext cx="1978200" cy="51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Poppins"/>
              <a:buNone/>
              <a:defRPr sz="2400">
                <a:latin typeface="Poppins"/>
                <a:ea typeface="Poppins"/>
                <a:cs typeface="Poppins"/>
                <a:sym typeface="Poppins"/>
              </a:defRPr>
            </a:lvl2pPr>
            <a:lvl3pPr lvl="2" algn="ctr">
              <a:lnSpc>
                <a:spcPct val="100000"/>
              </a:lnSpc>
              <a:spcBef>
                <a:spcPts val="0"/>
              </a:spcBef>
              <a:spcAft>
                <a:spcPts val="0"/>
              </a:spcAft>
              <a:buSzPts val="2400"/>
              <a:buFont typeface="Poppins"/>
              <a:buNone/>
              <a:defRPr sz="2400">
                <a:latin typeface="Poppins"/>
                <a:ea typeface="Poppins"/>
                <a:cs typeface="Poppins"/>
                <a:sym typeface="Poppins"/>
              </a:defRPr>
            </a:lvl3pPr>
            <a:lvl4pPr lvl="3" algn="ctr">
              <a:lnSpc>
                <a:spcPct val="100000"/>
              </a:lnSpc>
              <a:spcBef>
                <a:spcPts val="0"/>
              </a:spcBef>
              <a:spcAft>
                <a:spcPts val="0"/>
              </a:spcAft>
              <a:buSzPts val="2400"/>
              <a:buFont typeface="Poppins"/>
              <a:buNone/>
              <a:defRPr sz="2400">
                <a:latin typeface="Poppins"/>
                <a:ea typeface="Poppins"/>
                <a:cs typeface="Poppins"/>
                <a:sym typeface="Poppins"/>
              </a:defRPr>
            </a:lvl4pPr>
            <a:lvl5pPr lvl="4" algn="ctr">
              <a:lnSpc>
                <a:spcPct val="100000"/>
              </a:lnSpc>
              <a:spcBef>
                <a:spcPts val="0"/>
              </a:spcBef>
              <a:spcAft>
                <a:spcPts val="0"/>
              </a:spcAft>
              <a:buSzPts val="2400"/>
              <a:buFont typeface="Poppins"/>
              <a:buNone/>
              <a:defRPr sz="2400">
                <a:latin typeface="Poppins"/>
                <a:ea typeface="Poppins"/>
                <a:cs typeface="Poppins"/>
                <a:sym typeface="Poppins"/>
              </a:defRPr>
            </a:lvl5pPr>
            <a:lvl6pPr lvl="5" algn="ctr">
              <a:lnSpc>
                <a:spcPct val="100000"/>
              </a:lnSpc>
              <a:spcBef>
                <a:spcPts val="0"/>
              </a:spcBef>
              <a:spcAft>
                <a:spcPts val="0"/>
              </a:spcAft>
              <a:buSzPts val="2400"/>
              <a:buFont typeface="Poppins"/>
              <a:buNone/>
              <a:defRPr sz="2400">
                <a:latin typeface="Poppins"/>
                <a:ea typeface="Poppins"/>
                <a:cs typeface="Poppins"/>
                <a:sym typeface="Poppins"/>
              </a:defRPr>
            </a:lvl6pPr>
            <a:lvl7pPr lvl="6" algn="ctr">
              <a:lnSpc>
                <a:spcPct val="100000"/>
              </a:lnSpc>
              <a:spcBef>
                <a:spcPts val="0"/>
              </a:spcBef>
              <a:spcAft>
                <a:spcPts val="0"/>
              </a:spcAft>
              <a:buSzPts val="2400"/>
              <a:buFont typeface="Poppins"/>
              <a:buNone/>
              <a:defRPr sz="2400">
                <a:latin typeface="Poppins"/>
                <a:ea typeface="Poppins"/>
                <a:cs typeface="Poppins"/>
                <a:sym typeface="Poppins"/>
              </a:defRPr>
            </a:lvl7pPr>
            <a:lvl8pPr lvl="7" algn="ctr">
              <a:lnSpc>
                <a:spcPct val="100000"/>
              </a:lnSpc>
              <a:spcBef>
                <a:spcPts val="0"/>
              </a:spcBef>
              <a:spcAft>
                <a:spcPts val="0"/>
              </a:spcAft>
              <a:buSzPts val="2400"/>
              <a:buFont typeface="Poppins"/>
              <a:buNone/>
              <a:defRPr sz="2400">
                <a:latin typeface="Poppins"/>
                <a:ea typeface="Poppins"/>
                <a:cs typeface="Poppins"/>
                <a:sym typeface="Poppins"/>
              </a:defRPr>
            </a:lvl8pPr>
            <a:lvl9pPr lvl="8" algn="ctr">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107" name="Google Shape;107;p41"/>
          <p:cNvSpPr txBox="1">
            <a:spLocks noGrp="1"/>
          </p:cNvSpPr>
          <p:nvPr>
            <p:ph type="subTitle" idx="7"/>
          </p:nvPr>
        </p:nvSpPr>
        <p:spPr>
          <a:xfrm>
            <a:off x="6435560" y="1135505"/>
            <a:ext cx="1978200" cy="51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Poppins"/>
              <a:buNone/>
              <a:defRPr sz="2400">
                <a:latin typeface="Poppins"/>
                <a:ea typeface="Poppins"/>
                <a:cs typeface="Poppins"/>
                <a:sym typeface="Poppins"/>
              </a:defRPr>
            </a:lvl2pPr>
            <a:lvl3pPr lvl="2" algn="ctr">
              <a:lnSpc>
                <a:spcPct val="100000"/>
              </a:lnSpc>
              <a:spcBef>
                <a:spcPts val="0"/>
              </a:spcBef>
              <a:spcAft>
                <a:spcPts val="0"/>
              </a:spcAft>
              <a:buSzPts val="2400"/>
              <a:buFont typeface="Poppins"/>
              <a:buNone/>
              <a:defRPr sz="2400">
                <a:latin typeface="Poppins"/>
                <a:ea typeface="Poppins"/>
                <a:cs typeface="Poppins"/>
                <a:sym typeface="Poppins"/>
              </a:defRPr>
            </a:lvl3pPr>
            <a:lvl4pPr lvl="3" algn="ctr">
              <a:lnSpc>
                <a:spcPct val="100000"/>
              </a:lnSpc>
              <a:spcBef>
                <a:spcPts val="0"/>
              </a:spcBef>
              <a:spcAft>
                <a:spcPts val="0"/>
              </a:spcAft>
              <a:buSzPts val="2400"/>
              <a:buFont typeface="Poppins"/>
              <a:buNone/>
              <a:defRPr sz="2400">
                <a:latin typeface="Poppins"/>
                <a:ea typeface="Poppins"/>
                <a:cs typeface="Poppins"/>
                <a:sym typeface="Poppins"/>
              </a:defRPr>
            </a:lvl4pPr>
            <a:lvl5pPr lvl="4" algn="ctr">
              <a:lnSpc>
                <a:spcPct val="100000"/>
              </a:lnSpc>
              <a:spcBef>
                <a:spcPts val="0"/>
              </a:spcBef>
              <a:spcAft>
                <a:spcPts val="0"/>
              </a:spcAft>
              <a:buSzPts val="2400"/>
              <a:buFont typeface="Poppins"/>
              <a:buNone/>
              <a:defRPr sz="2400">
                <a:latin typeface="Poppins"/>
                <a:ea typeface="Poppins"/>
                <a:cs typeface="Poppins"/>
                <a:sym typeface="Poppins"/>
              </a:defRPr>
            </a:lvl5pPr>
            <a:lvl6pPr lvl="5" algn="ctr">
              <a:lnSpc>
                <a:spcPct val="100000"/>
              </a:lnSpc>
              <a:spcBef>
                <a:spcPts val="0"/>
              </a:spcBef>
              <a:spcAft>
                <a:spcPts val="0"/>
              </a:spcAft>
              <a:buSzPts val="2400"/>
              <a:buFont typeface="Poppins"/>
              <a:buNone/>
              <a:defRPr sz="2400">
                <a:latin typeface="Poppins"/>
                <a:ea typeface="Poppins"/>
                <a:cs typeface="Poppins"/>
                <a:sym typeface="Poppins"/>
              </a:defRPr>
            </a:lvl6pPr>
            <a:lvl7pPr lvl="6" algn="ctr">
              <a:lnSpc>
                <a:spcPct val="100000"/>
              </a:lnSpc>
              <a:spcBef>
                <a:spcPts val="0"/>
              </a:spcBef>
              <a:spcAft>
                <a:spcPts val="0"/>
              </a:spcAft>
              <a:buSzPts val="2400"/>
              <a:buFont typeface="Poppins"/>
              <a:buNone/>
              <a:defRPr sz="2400">
                <a:latin typeface="Poppins"/>
                <a:ea typeface="Poppins"/>
                <a:cs typeface="Poppins"/>
                <a:sym typeface="Poppins"/>
              </a:defRPr>
            </a:lvl7pPr>
            <a:lvl8pPr lvl="7" algn="ctr">
              <a:lnSpc>
                <a:spcPct val="100000"/>
              </a:lnSpc>
              <a:spcBef>
                <a:spcPts val="0"/>
              </a:spcBef>
              <a:spcAft>
                <a:spcPts val="0"/>
              </a:spcAft>
              <a:buSzPts val="2400"/>
              <a:buFont typeface="Poppins"/>
              <a:buNone/>
              <a:defRPr sz="2400">
                <a:latin typeface="Poppins"/>
                <a:ea typeface="Poppins"/>
                <a:cs typeface="Poppins"/>
                <a:sym typeface="Poppins"/>
              </a:defRPr>
            </a:lvl8pPr>
            <a:lvl9pPr lvl="8" algn="ctr">
              <a:lnSpc>
                <a:spcPct val="100000"/>
              </a:lnSpc>
              <a:spcBef>
                <a:spcPts val="0"/>
              </a:spcBef>
              <a:spcAft>
                <a:spcPts val="0"/>
              </a:spcAft>
              <a:buSzPts val="2400"/>
              <a:buFont typeface="Poppins"/>
              <a:buNone/>
              <a:defRPr sz="2400">
                <a:latin typeface="Poppins"/>
                <a:ea typeface="Poppins"/>
                <a:cs typeface="Poppins"/>
                <a:sym typeface="Poppins"/>
              </a:defRPr>
            </a:lvl9pPr>
          </a:lstStyle>
          <a:p>
            <a:endParaRPr/>
          </a:p>
        </p:txBody>
      </p:sp>
      <p:sp>
        <p:nvSpPr>
          <p:cNvPr id="108" name="Google Shape;108;p41"/>
          <p:cNvSpPr txBox="1">
            <a:spLocks noGrp="1"/>
          </p:cNvSpPr>
          <p:nvPr>
            <p:ph type="subTitle" idx="8"/>
          </p:nvPr>
        </p:nvSpPr>
        <p:spPr>
          <a:xfrm>
            <a:off x="815213" y="2862450"/>
            <a:ext cx="1978200" cy="51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9" name="Google Shape;109;p41"/>
          <p:cNvSpPr txBox="1">
            <a:spLocks noGrp="1"/>
          </p:cNvSpPr>
          <p:nvPr>
            <p:ph type="subTitle" idx="9"/>
          </p:nvPr>
        </p:nvSpPr>
        <p:spPr>
          <a:xfrm>
            <a:off x="3624050" y="2862450"/>
            <a:ext cx="1978200" cy="51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0" name="Google Shape;110;p41"/>
          <p:cNvSpPr txBox="1">
            <a:spLocks noGrp="1"/>
          </p:cNvSpPr>
          <p:nvPr>
            <p:ph type="subTitle" idx="13"/>
          </p:nvPr>
        </p:nvSpPr>
        <p:spPr>
          <a:xfrm>
            <a:off x="6435560" y="2862450"/>
            <a:ext cx="1978200" cy="513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11" name="Google Shape;111;p41"/>
          <p:cNvSpPr txBox="1">
            <a:spLocks noGrp="1"/>
          </p:cNvSpPr>
          <p:nvPr>
            <p:ph type="subTitle" idx="14"/>
          </p:nvPr>
        </p:nvSpPr>
        <p:spPr>
          <a:xfrm>
            <a:off x="811313" y="3376050"/>
            <a:ext cx="1986000" cy="110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112" name="Google Shape;112;p41"/>
          <p:cNvSpPr txBox="1">
            <a:spLocks noGrp="1"/>
          </p:cNvSpPr>
          <p:nvPr>
            <p:ph type="subTitle" idx="15"/>
          </p:nvPr>
        </p:nvSpPr>
        <p:spPr>
          <a:xfrm>
            <a:off x="3620150" y="3376050"/>
            <a:ext cx="1986000" cy="110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13"/>
        <p:cNvGrpSpPr/>
        <p:nvPr/>
      </p:nvGrpSpPr>
      <p:grpSpPr>
        <a:xfrm>
          <a:off x="0" y="0"/>
          <a:ext cx="0" cy="0"/>
          <a:chOff x="0" y="0"/>
          <a:chExt cx="0" cy="0"/>
        </a:xfrm>
      </p:grpSpPr>
      <p:sp>
        <p:nvSpPr>
          <p:cNvPr id="114" name="Google Shape;114;p42"/>
          <p:cNvSpPr txBox="1">
            <a:spLocks noGrp="1"/>
          </p:cNvSpPr>
          <p:nvPr>
            <p:ph type="title"/>
          </p:nvPr>
        </p:nvSpPr>
        <p:spPr>
          <a:xfrm>
            <a:off x="2347950" y="776525"/>
            <a:ext cx="4448100" cy="822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Poppins"/>
              <a:buNone/>
              <a:defRPr sz="5000" b="0">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115" name="Google Shape;115;p42"/>
          <p:cNvSpPr txBox="1">
            <a:spLocks noGrp="1"/>
          </p:cNvSpPr>
          <p:nvPr>
            <p:ph type="subTitle" idx="1"/>
          </p:nvPr>
        </p:nvSpPr>
        <p:spPr>
          <a:xfrm>
            <a:off x="2347950" y="2196575"/>
            <a:ext cx="4448100" cy="1058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
        <p:nvSpPr>
          <p:cNvPr id="116" name="Google Shape;116;p42"/>
          <p:cNvSpPr txBox="1"/>
          <p:nvPr/>
        </p:nvSpPr>
        <p:spPr>
          <a:xfrm>
            <a:off x="2626350" y="3389875"/>
            <a:ext cx="3891300" cy="778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300"/>
              </a:spcBef>
              <a:spcAft>
                <a:spcPts val="0"/>
              </a:spcAft>
              <a:buClr>
                <a:srgbClr val="000000"/>
              </a:buClr>
              <a:buSzPts val="1200"/>
              <a:buFont typeface="Arial"/>
              <a:buNone/>
            </a:pPr>
            <a:r>
              <a:rPr lang="en" sz="1200" b="1" i="0" u="none" strike="noStrike" cap="none">
                <a:solidFill>
                  <a:schemeClr val="accent1"/>
                </a:solidFill>
                <a:latin typeface="Rubik"/>
                <a:ea typeface="Rubik"/>
                <a:cs typeface="Rubik"/>
                <a:sym typeface="Rubik"/>
              </a:rPr>
              <a:t>CREDITS:</a:t>
            </a:r>
            <a:r>
              <a:rPr lang="en" sz="1200" b="0" i="0" u="none" strike="noStrike" cap="none">
                <a:solidFill>
                  <a:schemeClr val="accent1"/>
                </a:solidFill>
                <a:latin typeface="Rubik"/>
                <a:ea typeface="Rubik"/>
                <a:cs typeface="Rubik"/>
                <a:sym typeface="Rubik"/>
              </a:rPr>
              <a:t> This presentation template was created by </a:t>
            </a:r>
            <a:r>
              <a:rPr lang="en" sz="1200" b="1" i="0" u="sng" strike="noStrike" cap="none">
                <a:solidFill>
                  <a:schemeClr val="accent1"/>
                </a:solidFill>
                <a:latin typeface="Rubik"/>
                <a:ea typeface="Rubik"/>
                <a:cs typeface="Rubik"/>
                <a:sym typeface="Rubik"/>
                <a:hlinkClick r:id="rId2">
                  <a:extLst>
                    <a:ext uri="{A12FA001-AC4F-418D-AE19-62706E023703}">
                      <ahyp:hlinkClr xmlns:ahyp="http://schemas.microsoft.com/office/drawing/2018/hyperlinkcolor" val="tx"/>
                    </a:ext>
                  </a:extLst>
                </a:hlinkClick>
              </a:rPr>
              <a:t>Slidesgo</a:t>
            </a:r>
            <a:r>
              <a:rPr lang="en" sz="1200" b="0" i="0" u="none" strike="noStrike" cap="none">
                <a:solidFill>
                  <a:schemeClr val="accent1"/>
                </a:solidFill>
                <a:latin typeface="Rubik"/>
                <a:ea typeface="Rubik"/>
                <a:cs typeface="Rubik"/>
                <a:sym typeface="Rubik"/>
              </a:rPr>
              <a:t>, and includes icons by </a:t>
            </a:r>
            <a:r>
              <a:rPr lang="en" sz="1200" b="1" i="0" u="sng" strike="noStrike" cap="none">
                <a:solidFill>
                  <a:schemeClr val="accent1"/>
                </a:solidFill>
                <a:latin typeface="Rubik"/>
                <a:ea typeface="Rubik"/>
                <a:cs typeface="Rubik"/>
                <a:sym typeface="Rubik"/>
                <a:hlinkClick r:id="rId3">
                  <a:extLst>
                    <a:ext uri="{A12FA001-AC4F-418D-AE19-62706E023703}">
                      <ahyp:hlinkClr xmlns:ahyp="http://schemas.microsoft.com/office/drawing/2018/hyperlinkcolor" val="tx"/>
                    </a:ext>
                  </a:extLst>
                </a:hlinkClick>
              </a:rPr>
              <a:t>Flaticon</a:t>
            </a:r>
            <a:r>
              <a:rPr lang="en" sz="1200" b="0" i="0" u="none" strike="noStrike" cap="none">
                <a:solidFill>
                  <a:schemeClr val="accent1"/>
                </a:solidFill>
                <a:latin typeface="Rubik"/>
                <a:ea typeface="Rubik"/>
                <a:cs typeface="Rubik"/>
                <a:sym typeface="Rubik"/>
              </a:rPr>
              <a:t>, and infographics &amp; images by </a:t>
            </a:r>
            <a:r>
              <a:rPr lang="en" sz="1200" b="1" i="0" u="sng" strike="noStrike" cap="none">
                <a:solidFill>
                  <a:schemeClr val="accent1"/>
                </a:solidFill>
                <a:latin typeface="Rubik"/>
                <a:ea typeface="Rubik"/>
                <a:cs typeface="Rubik"/>
                <a:sym typeface="Rubik"/>
                <a:hlinkClick r:id="rId4">
                  <a:extLst>
                    <a:ext uri="{A12FA001-AC4F-418D-AE19-62706E023703}">
                      <ahyp:hlinkClr xmlns:ahyp="http://schemas.microsoft.com/office/drawing/2018/hyperlinkcolor" val="tx"/>
                    </a:ext>
                  </a:extLst>
                </a:hlinkClick>
              </a:rPr>
              <a:t>Freepik</a:t>
            </a:r>
            <a:r>
              <a:rPr lang="en" sz="1200" b="0" i="0" u="sng" strike="noStrike" cap="none">
                <a:solidFill>
                  <a:schemeClr val="accent1"/>
                </a:solidFill>
                <a:latin typeface="Rubik"/>
                <a:ea typeface="Rubik"/>
                <a:cs typeface="Rubik"/>
                <a:sym typeface="Rubik"/>
              </a:rPr>
              <a:t> </a:t>
            </a:r>
            <a:endParaRPr sz="1200" b="1" i="0" u="sng" strike="noStrike" cap="none">
              <a:solidFill>
                <a:schemeClr val="accent1"/>
              </a:solidFill>
              <a:latin typeface="Rubik"/>
              <a:ea typeface="Rubik"/>
              <a:cs typeface="Rubik"/>
              <a:sym typeface="Rubik"/>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_AND_TWO_COLUMNS" type="twoColTx">
  <p:cSld name="TITLE_AND_TWO_COLUMNS">
    <p:spTree>
      <p:nvGrpSpPr>
        <p:cNvPr id="1" name="Shape 33"/>
        <p:cNvGrpSpPr/>
        <p:nvPr/>
      </p:nvGrpSpPr>
      <p:grpSpPr>
        <a:xfrm>
          <a:off x="0" y="0"/>
          <a:ext cx="0" cy="0"/>
          <a:chOff x="0" y="0"/>
          <a:chExt cx="0" cy="0"/>
        </a:xfrm>
      </p:grpSpPr>
      <p:pic>
        <p:nvPicPr>
          <p:cNvPr id="34" name="Google Shape;34;p22" descr="Google Shape;8;p18"/>
          <p:cNvPicPr preferRelativeResize="0"/>
          <p:nvPr/>
        </p:nvPicPr>
        <p:blipFill rotWithShape="1">
          <a:blip r:embed="rId2">
            <a:alphaModFix/>
          </a:blip>
          <a:srcRect/>
          <a:stretch/>
        </p:blipFill>
        <p:spPr>
          <a:xfrm>
            <a:off x="8464898" y="4480674"/>
            <a:ext cx="607778" cy="572701"/>
          </a:xfrm>
          <a:prstGeom prst="rect">
            <a:avLst/>
          </a:prstGeom>
          <a:noFill/>
          <a:ln>
            <a:noFill/>
          </a:ln>
        </p:spPr>
      </p:pic>
      <p:pic>
        <p:nvPicPr>
          <p:cNvPr id="35" name="Google Shape;35;p22" descr="Google Shape;125;p1"/>
          <p:cNvPicPr preferRelativeResize="0"/>
          <p:nvPr/>
        </p:nvPicPr>
        <p:blipFill rotWithShape="1">
          <a:blip r:embed="rId3">
            <a:alphaModFix/>
          </a:blip>
          <a:srcRect/>
          <a:stretch/>
        </p:blipFill>
        <p:spPr>
          <a:xfrm>
            <a:off x="6685108" y="11814"/>
            <a:ext cx="2450350" cy="3184745"/>
          </a:xfrm>
          <a:prstGeom prst="rect">
            <a:avLst/>
          </a:prstGeom>
          <a:noFill/>
          <a:ln>
            <a:noFill/>
          </a:ln>
          <a:effectLst>
            <a:outerShdw blurRad="50800" dist="50800" dir="5400000" rotWithShape="0">
              <a:schemeClr val="accent6">
                <a:alpha val="0"/>
              </a:schemeClr>
            </a:outerShdw>
          </a:effectLst>
        </p:spPr>
      </p:pic>
      <p:pic>
        <p:nvPicPr>
          <p:cNvPr id="36" name="Google Shape;36;p22" descr="Google Shape;125;p1"/>
          <p:cNvPicPr preferRelativeResize="0"/>
          <p:nvPr/>
        </p:nvPicPr>
        <p:blipFill rotWithShape="1">
          <a:blip r:embed="rId3">
            <a:alphaModFix/>
          </a:blip>
          <a:srcRect t="49787" r="26609"/>
          <a:stretch/>
        </p:blipFill>
        <p:spPr>
          <a:xfrm rot="-5400000">
            <a:off x="-99597" y="111411"/>
            <a:ext cx="1798353" cy="1599159"/>
          </a:xfrm>
          <a:prstGeom prst="rect">
            <a:avLst/>
          </a:prstGeom>
          <a:noFill/>
          <a:ln>
            <a:noFill/>
          </a:ln>
          <a:effectLst>
            <a:outerShdw blurRad="50800" dist="50800" dir="5400000" rotWithShape="0">
              <a:schemeClr val="accent6">
                <a:alpha val="0"/>
              </a:schemeClr>
            </a:outerShdw>
          </a:effectLst>
        </p:spPr>
      </p:pic>
      <p:sp>
        <p:nvSpPr>
          <p:cNvPr id="37" name="Google Shape;37;p22"/>
          <p:cNvSpPr txBox="1">
            <a:spLocks noGrp="1"/>
          </p:cNvSpPr>
          <p:nvPr>
            <p:ph type="title"/>
          </p:nvPr>
        </p:nvSpPr>
        <p:spPr>
          <a:xfrm>
            <a:off x="872400" y="597425"/>
            <a:ext cx="7704001" cy="572701"/>
          </a:xfrm>
          <a:prstGeom prst="rect">
            <a:avLst/>
          </a:prstGeom>
          <a:noFill/>
          <a:ln>
            <a:noFill/>
          </a:ln>
        </p:spPr>
        <p:txBody>
          <a:bodyPr spcFirstLastPara="1" wrap="square" lIns="91400" tIns="91400" rIns="91400" bIns="91400" anchor="t" anchorCtr="0">
            <a:normAutofit/>
          </a:bodyPr>
          <a:lstStyle>
            <a:lvl1pPr lvl="0" algn="l">
              <a:lnSpc>
                <a:spcPct val="100000"/>
              </a:lnSpc>
              <a:spcBef>
                <a:spcPts val="0"/>
              </a:spcBef>
              <a:spcAft>
                <a:spcPts val="0"/>
              </a:spcAft>
              <a:buClr>
                <a:srgbClr val="044362"/>
              </a:buClr>
              <a:buSzPts val="1800"/>
              <a:buNone/>
              <a:defRPr/>
            </a:lvl1pPr>
            <a:lvl2pPr lvl="1" algn="l">
              <a:lnSpc>
                <a:spcPct val="100000"/>
              </a:lnSpc>
              <a:spcBef>
                <a:spcPts val="0"/>
              </a:spcBef>
              <a:spcAft>
                <a:spcPts val="0"/>
              </a:spcAft>
              <a:buClr>
                <a:srgbClr val="044362"/>
              </a:buClr>
              <a:buSzPts val="1800"/>
              <a:buNone/>
              <a:defRPr/>
            </a:lvl2pPr>
            <a:lvl3pPr lvl="2" algn="l">
              <a:lnSpc>
                <a:spcPct val="100000"/>
              </a:lnSpc>
              <a:spcBef>
                <a:spcPts val="0"/>
              </a:spcBef>
              <a:spcAft>
                <a:spcPts val="0"/>
              </a:spcAft>
              <a:buClr>
                <a:srgbClr val="044362"/>
              </a:buClr>
              <a:buSzPts val="1800"/>
              <a:buNone/>
              <a:defRPr/>
            </a:lvl3pPr>
            <a:lvl4pPr lvl="3" algn="l">
              <a:lnSpc>
                <a:spcPct val="100000"/>
              </a:lnSpc>
              <a:spcBef>
                <a:spcPts val="0"/>
              </a:spcBef>
              <a:spcAft>
                <a:spcPts val="0"/>
              </a:spcAft>
              <a:buClr>
                <a:srgbClr val="044362"/>
              </a:buClr>
              <a:buSzPts val="1800"/>
              <a:buNone/>
              <a:defRPr/>
            </a:lvl4pPr>
            <a:lvl5pPr lvl="4" algn="l">
              <a:lnSpc>
                <a:spcPct val="100000"/>
              </a:lnSpc>
              <a:spcBef>
                <a:spcPts val="0"/>
              </a:spcBef>
              <a:spcAft>
                <a:spcPts val="0"/>
              </a:spcAft>
              <a:buClr>
                <a:srgbClr val="044362"/>
              </a:buClr>
              <a:buSzPts val="1800"/>
              <a:buNone/>
              <a:defRPr/>
            </a:lvl5pPr>
            <a:lvl6pPr lvl="5" algn="l">
              <a:lnSpc>
                <a:spcPct val="100000"/>
              </a:lnSpc>
              <a:spcBef>
                <a:spcPts val="0"/>
              </a:spcBef>
              <a:spcAft>
                <a:spcPts val="0"/>
              </a:spcAft>
              <a:buClr>
                <a:srgbClr val="044362"/>
              </a:buClr>
              <a:buSzPts val="1800"/>
              <a:buNone/>
              <a:defRPr/>
            </a:lvl6pPr>
            <a:lvl7pPr lvl="6" algn="l">
              <a:lnSpc>
                <a:spcPct val="100000"/>
              </a:lnSpc>
              <a:spcBef>
                <a:spcPts val="0"/>
              </a:spcBef>
              <a:spcAft>
                <a:spcPts val="0"/>
              </a:spcAft>
              <a:buClr>
                <a:srgbClr val="044362"/>
              </a:buClr>
              <a:buSzPts val="1800"/>
              <a:buNone/>
              <a:defRPr/>
            </a:lvl7pPr>
            <a:lvl8pPr lvl="7" algn="l">
              <a:lnSpc>
                <a:spcPct val="100000"/>
              </a:lnSpc>
              <a:spcBef>
                <a:spcPts val="0"/>
              </a:spcBef>
              <a:spcAft>
                <a:spcPts val="0"/>
              </a:spcAft>
              <a:buClr>
                <a:srgbClr val="044362"/>
              </a:buClr>
              <a:buSzPts val="1800"/>
              <a:buNone/>
              <a:defRPr/>
            </a:lvl8pPr>
            <a:lvl9pPr lvl="8" algn="l">
              <a:lnSpc>
                <a:spcPct val="100000"/>
              </a:lnSpc>
              <a:spcBef>
                <a:spcPts val="0"/>
              </a:spcBef>
              <a:spcAft>
                <a:spcPts val="0"/>
              </a:spcAft>
              <a:buClr>
                <a:srgbClr val="044362"/>
              </a:buClr>
              <a:buSzPts val="1800"/>
              <a:buNone/>
              <a:defRPr/>
            </a:lvl9pPr>
          </a:lstStyle>
          <a:p>
            <a:endParaRPr/>
          </a:p>
        </p:txBody>
      </p:sp>
      <p:sp>
        <p:nvSpPr>
          <p:cNvPr id="38" name="Google Shape;38;p22"/>
          <p:cNvSpPr txBox="1">
            <a:spLocks noGrp="1"/>
          </p:cNvSpPr>
          <p:nvPr>
            <p:ph type="body" idx="1"/>
          </p:nvPr>
        </p:nvSpPr>
        <p:spPr>
          <a:xfrm>
            <a:off x="4993123" y="2483199"/>
            <a:ext cx="2505601" cy="1524001"/>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484848"/>
              </a:buClr>
              <a:buSzPts val="1800"/>
              <a:buNone/>
              <a:defRPr/>
            </a:lvl1pPr>
            <a:lvl2pPr marL="914400" lvl="1" indent="-228600" algn="l">
              <a:lnSpc>
                <a:spcPct val="100000"/>
              </a:lnSpc>
              <a:spcBef>
                <a:spcPts val="0"/>
              </a:spcBef>
              <a:spcAft>
                <a:spcPts val="0"/>
              </a:spcAft>
              <a:buClr>
                <a:srgbClr val="484848"/>
              </a:buClr>
              <a:buSzPts val="1800"/>
              <a:buNone/>
              <a:defRPr/>
            </a:lvl2pPr>
            <a:lvl3pPr marL="1371600" lvl="2" indent="-228600" algn="l">
              <a:lnSpc>
                <a:spcPct val="100000"/>
              </a:lnSpc>
              <a:spcBef>
                <a:spcPts val="0"/>
              </a:spcBef>
              <a:spcAft>
                <a:spcPts val="0"/>
              </a:spcAft>
              <a:buClr>
                <a:srgbClr val="484848"/>
              </a:buClr>
              <a:buSzPts val="1800"/>
              <a:buNone/>
              <a:defRPr/>
            </a:lvl3pPr>
            <a:lvl4pPr marL="1828800" lvl="3" indent="-228600" algn="l">
              <a:lnSpc>
                <a:spcPct val="100000"/>
              </a:lnSpc>
              <a:spcBef>
                <a:spcPts val="0"/>
              </a:spcBef>
              <a:spcAft>
                <a:spcPts val="0"/>
              </a:spcAft>
              <a:buClr>
                <a:srgbClr val="484848"/>
              </a:buClr>
              <a:buSzPts val="1800"/>
              <a:buNone/>
              <a:defRPr/>
            </a:lvl4pPr>
            <a:lvl5pPr marL="2286000" lvl="4" indent="-228600" algn="l">
              <a:lnSpc>
                <a:spcPct val="100000"/>
              </a:lnSpc>
              <a:spcBef>
                <a:spcPts val="0"/>
              </a:spcBef>
              <a:spcAft>
                <a:spcPts val="0"/>
              </a:spcAft>
              <a:buClr>
                <a:srgbClr val="484848"/>
              </a:buClr>
              <a:buSzPts val="1800"/>
              <a:buNone/>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39" name="Google Shape;39;p22"/>
          <p:cNvSpPr txBox="1">
            <a:spLocks noGrp="1"/>
          </p:cNvSpPr>
          <p:nvPr>
            <p:ph type="sldNum" idx="12"/>
          </p:nvPr>
        </p:nvSpPr>
        <p:spPr>
          <a:xfrm>
            <a:off x="4419600" y="4627562"/>
            <a:ext cx="2133600" cy="2794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6"/>
              </a:buClr>
              <a:buSzPts val="1200"/>
              <a:buFont typeface="Arial"/>
              <a:buNone/>
              <a:defRPr sz="1200">
                <a:solidFill>
                  <a:schemeClr val="accent6"/>
                </a:solidFill>
              </a:defRPr>
            </a:lvl1pPr>
            <a:lvl2pPr marL="0" lvl="1" indent="0" algn="r">
              <a:lnSpc>
                <a:spcPct val="100000"/>
              </a:lnSpc>
              <a:spcBef>
                <a:spcPts val="0"/>
              </a:spcBef>
              <a:spcAft>
                <a:spcPts val="0"/>
              </a:spcAft>
              <a:buClr>
                <a:schemeClr val="accent6"/>
              </a:buClr>
              <a:buSzPts val="1200"/>
              <a:buFont typeface="Arial"/>
              <a:buNone/>
              <a:defRPr sz="1200">
                <a:solidFill>
                  <a:schemeClr val="accent6"/>
                </a:solidFill>
              </a:defRPr>
            </a:lvl2pPr>
            <a:lvl3pPr marL="0" lvl="2" indent="0" algn="r">
              <a:lnSpc>
                <a:spcPct val="100000"/>
              </a:lnSpc>
              <a:spcBef>
                <a:spcPts val="0"/>
              </a:spcBef>
              <a:spcAft>
                <a:spcPts val="0"/>
              </a:spcAft>
              <a:buClr>
                <a:schemeClr val="accent6"/>
              </a:buClr>
              <a:buSzPts val="1200"/>
              <a:buFont typeface="Arial"/>
              <a:buNone/>
              <a:defRPr sz="1200">
                <a:solidFill>
                  <a:schemeClr val="accent6"/>
                </a:solidFill>
              </a:defRPr>
            </a:lvl3pPr>
            <a:lvl4pPr marL="0" lvl="3" indent="0" algn="r">
              <a:lnSpc>
                <a:spcPct val="100000"/>
              </a:lnSpc>
              <a:spcBef>
                <a:spcPts val="0"/>
              </a:spcBef>
              <a:spcAft>
                <a:spcPts val="0"/>
              </a:spcAft>
              <a:buClr>
                <a:schemeClr val="accent6"/>
              </a:buClr>
              <a:buSzPts val="1200"/>
              <a:buFont typeface="Arial"/>
              <a:buNone/>
              <a:defRPr sz="1200">
                <a:solidFill>
                  <a:schemeClr val="accent6"/>
                </a:solidFill>
              </a:defRPr>
            </a:lvl4pPr>
            <a:lvl5pPr marL="0" lvl="4" indent="0" algn="r">
              <a:lnSpc>
                <a:spcPct val="100000"/>
              </a:lnSpc>
              <a:spcBef>
                <a:spcPts val="0"/>
              </a:spcBef>
              <a:spcAft>
                <a:spcPts val="0"/>
              </a:spcAft>
              <a:buClr>
                <a:schemeClr val="accent6"/>
              </a:buClr>
              <a:buSzPts val="1200"/>
              <a:buFont typeface="Arial"/>
              <a:buNone/>
              <a:defRPr sz="1200">
                <a:solidFill>
                  <a:schemeClr val="accent6"/>
                </a:solidFill>
              </a:defRPr>
            </a:lvl5pPr>
            <a:lvl6pPr marL="0" lvl="5" indent="0" algn="r">
              <a:lnSpc>
                <a:spcPct val="100000"/>
              </a:lnSpc>
              <a:spcBef>
                <a:spcPts val="0"/>
              </a:spcBef>
              <a:spcAft>
                <a:spcPts val="0"/>
              </a:spcAft>
              <a:buClr>
                <a:schemeClr val="accent6"/>
              </a:buClr>
              <a:buSzPts val="1200"/>
              <a:buFont typeface="Arial"/>
              <a:buNone/>
              <a:defRPr sz="1200">
                <a:solidFill>
                  <a:schemeClr val="accent6"/>
                </a:solidFill>
              </a:defRPr>
            </a:lvl6pPr>
            <a:lvl7pPr marL="0" lvl="6" indent="0" algn="r">
              <a:lnSpc>
                <a:spcPct val="100000"/>
              </a:lnSpc>
              <a:spcBef>
                <a:spcPts val="0"/>
              </a:spcBef>
              <a:spcAft>
                <a:spcPts val="0"/>
              </a:spcAft>
              <a:buClr>
                <a:schemeClr val="accent6"/>
              </a:buClr>
              <a:buSzPts val="1200"/>
              <a:buFont typeface="Arial"/>
              <a:buNone/>
              <a:defRPr sz="1200">
                <a:solidFill>
                  <a:schemeClr val="accent6"/>
                </a:solidFill>
              </a:defRPr>
            </a:lvl7pPr>
            <a:lvl8pPr marL="0" lvl="7" indent="0" algn="r">
              <a:lnSpc>
                <a:spcPct val="100000"/>
              </a:lnSpc>
              <a:spcBef>
                <a:spcPts val="0"/>
              </a:spcBef>
              <a:spcAft>
                <a:spcPts val="0"/>
              </a:spcAft>
              <a:buClr>
                <a:schemeClr val="accent6"/>
              </a:buClr>
              <a:buSzPts val="1200"/>
              <a:buFont typeface="Arial"/>
              <a:buNone/>
              <a:defRPr sz="1200">
                <a:solidFill>
                  <a:schemeClr val="accent6"/>
                </a:solidFill>
              </a:defRPr>
            </a:lvl8pPr>
            <a:lvl9pPr marL="0" lvl="8" indent="0" algn="r">
              <a:lnSpc>
                <a:spcPct val="100000"/>
              </a:lnSpc>
              <a:spcBef>
                <a:spcPts val="0"/>
              </a:spcBef>
              <a:spcAft>
                <a:spcPts val="0"/>
              </a:spcAft>
              <a:buClr>
                <a:schemeClr val="accent6"/>
              </a:buClr>
              <a:buSzPts val="1200"/>
              <a:buFont typeface="Arial"/>
              <a:buNone/>
              <a:defRPr sz="1200">
                <a:solidFill>
                  <a:schemeClr val="accent6"/>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24640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sp>
        <p:nvSpPr>
          <p:cNvPr id="52" name="Google Shape;52;p3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53" name="Google Shape;53;p31"/>
          <p:cNvSpPr txBox="1">
            <a:spLocks noGrp="1"/>
          </p:cNvSpPr>
          <p:nvPr>
            <p:ph type="body" idx="1"/>
          </p:nvPr>
        </p:nvSpPr>
        <p:spPr>
          <a:xfrm>
            <a:off x="720000" y="1215750"/>
            <a:ext cx="7704000" cy="24633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Font typeface="Rubik Light"/>
              <a:buChar char="●"/>
              <a:defRPr sz="1100">
                <a:latin typeface="Rubik"/>
                <a:ea typeface="Rubik"/>
                <a:cs typeface="Rubik"/>
                <a:sym typeface="Rubik"/>
              </a:defRPr>
            </a:lvl1pPr>
            <a:lvl2pPr marL="914400" lvl="1" indent="-304800" algn="l">
              <a:lnSpc>
                <a:spcPct val="100000"/>
              </a:lnSpc>
              <a:spcBef>
                <a:spcPts val="0"/>
              </a:spcBef>
              <a:spcAft>
                <a:spcPts val="0"/>
              </a:spcAft>
              <a:buSzPts val="1200"/>
              <a:buFont typeface="Rubik Light"/>
              <a:buChar char="○"/>
              <a:defRPr>
                <a:latin typeface="Rubik"/>
                <a:ea typeface="Rubik"/>
                <a:cs typeface="Rubik"/>
                <a:sym typeface="Rubik"/>
              </a:defRPr>
            </a:lvl2pPr>
            <a:lvl3pPr marL="1371600" lvl="2" indent="-304800" algn="l">
              <a:lnSpc>
                <a:spcPct val="100000"/>
              </a:lnSpc>
              <a:spcBef>
                <a:spcPts val="0"/>
              </a:spcBef>
              <a:spcAft>
                <a:spcPts val="0"/>
              </a:spcAft>
              <a:buSzPts val="1200"/>
              <a:buFont typeface="Rubik Light"/>
              <a:buChar char="■"/>
              <a:defRPr>
                <a:latin typeface="Rubik"/>
                <a:ea typeface="Rubik"/>
                <a:cs typeface="Rubik"/>
                <a:sym typeface="Rubik"/>
              </a:defRPr>
            </a:lvl3pPr>
            <a:lvl4pPr marL="1828800" lvl="3" indent="-304800" algn="l">
              <a:lnSpc>
                <a:spcPct val="100000"/>
              </a:lnSpc>
              <a:spcBef>
                <a:spcPts val="0"/>
              </a:spcBef>
              <a:spcAft>
                <a:spcPts val="0"/>
              </a:spcAft>
              <a:buSzPts val="1200"/>
              <a:buFont typeface="Rubik Light"/>
              <a:buChar char="●"/>
              <a:defRPr>
                <a:latin typeface="Rubik"/>
                <a:ea typeface="Rubik"/>
                <a:cs typeface="Rubik"/>
                <a:sym typeface="Rubik"/>
              </a:defRPr>
            </a:lvl4pPr>
            <a:lvl5pPr marL="2286000" lvl="4" indent="-304800" algn="l">
              <a:lnSpc>
                <a:spcPct val="100000"/>
              </a:lnSpc>
              <a:spcBef>
                <a:spcPts val="0"/>
              </a:spcBef>
              <a:spcAft>
                <a:spcPts val="0"/>
              </a:spcAft>
              <a:buSzPts val="1200"/>
              <a:buFont typeface="Rubik Light"/>
              <a:buChar char="○"/>
              <a:defRPr>
                <a:latin typeface="Rubik"/>
                <a:ea typeface="Rubik"/>
                <a:cs typeface="Rubik"/>
                <a:sym typeface="Rubik"/>
              </a:defRPr>
            </a:lvl5pPr>
            <a:lvl6pPr marL="2743200" lvl="5" indent="-304800" algn="l">
              <a:lnSpc>
                <a:spcPct val="100000"/>
              </a:lnSpc>
              <a:spcBef>
                <a:spcPts val="0"/>
              </a:spcBef>
              <a:spcAft>
                <a:spcPts val="0"/>
              </a:spcAft>
              <a:buSzPts val="1200"/>
              <a:buFont typeface="Rubik Light"/>
              <a:buChar char="■"/>
              <a:defRPr>
                <a:latin typeface="Rubik"/>
                <a:ea typeface="Rubik"/>
                <a:cs typeface="Rubik"/>
                <a:sym typeface="Rubik"/>
              </a:defRPr>
            </a:lvl6pPr>
            <a:lvl7pPr marL="3200400" lvl="6" indent="-304800" algn="l">
              <a:lnSpc>
                <a:spcPct val="100000"/>
              </a:lnSpc>
              <a:spcBef>
                <a:spcPts val="0"/>
              </a:spcBef>
              <a:spcAft>
                <a:spcPts val="0"/>
              </a:spcAft>
              <a:buSzPts val="1200"/>
              <a:buFont typeface="Rubik Light"/>
              <a:buChar char="●"/>
              <a:defRPr>
                <a:latin typeface="Rubik"/>
                <a:ea typeface="Rubik"/>
                <a:cs typeface="Rubik"/>
                <a:sym typeface="Rubik"/>
              </a:defRPr>
            </a:lvl7pPr>
            <a:lvl8pPr marL="3657600" lvl="7" indent="-304800" algn="l">
              <a:lnSpc>
                <a:spcPct val="100000"/>
              </a:lnSpc>
              <a:spcBef>
                <a:spcPts val="0"/>
              </a:spcBef>
              <a:spcAft>
                <a:spcPts val="0"/>
              </a:spcAft>
              <a:buSzPts val="1200"/>
              <a:buFont typeface="Rubik Light"/>
              <a:buChar char="○"/>
              <a:defRPr>
                <a:latin typeface="Rubik"/>
                <a:ea typeface="Rubik"/>
                <a:cs typeface="Rubik"/>
                <a:sym typeface="Rubik"/>
              </a:defRPr>
            </a:lvl8pPr>
            <a:lvl9pPr marL="4114800" lvl="8" indent="-304800" algn="l">
              <a:lnSpc>
                <a:spcPct val="100000"/>
              </a:lnSpc>
              <a:spcBef>
                <a:spcPts val="0"/>
              </a:spcBef>
              <a:spcAft>
                <a:spcPts val="0"/>
              </a:spcAft>
              <a:buSzPts val="1200"/>
              <a:buFont typeface="Rubik Light"/>
              <a:buChar char="■"/>
              <a:defRPr>
                <a:latin typeface="Rubik"/>
                <a:ea typeface="Rubik"/>
                <a:cs typeface="Rubik"/>
                <a:sym typeface="Rubik"/>
              </a:defRPr>
            </a:lvl9pPr>
          </a:lstStyle>
          <a:p>
            <a:endParaRPr/>
          </a:p>
        </p:txBody>
      </p:sp>
    </p:spTree>
    <p:extLst>
      <p:ext uri="{BB962C8B-B14F-4D97-AF65-F5344CB8AC3E}">
        <p14:creationId xmlns:p14="http://schemas.microsoft.com/office/powerpoint/2010/main" val="3111873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872400" y="5974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22" name="Google Shape;22;p22"/>
          <p:cNvSpPr txBox="1">
            <a:spLocks noGrp="1"/>
          </p:cNvSpPr>
          <p:nvPr>
            <p:ph type="subTitle" idx="1"/>
          </p:nvPr>
        </p:nvSpPr>
        <p:spPr>
          <a:xfrm>
            <a:off x="4993124" y="2483200"/>
            <a:ext cx="2505600" cy="152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3" name="Google Shape;23;p22"/>
          <p:cNvSpPr txBox="1">
            <a:spLocks noGrp="1"/>
          </p:cNvSpPr>
          <p:nvPr>
            <p:ph type="subTitle" idx="2"/>
          </p:nvPr>
        </p:nvSpPr>
        <p:spPr>
          <a:xfrm>
            <a:off x="1785250" y="2483200"/>
            <a:ext cx="2505600" cy="152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24" name="Google Shape;24;p22"/>
          <p:cNvSpPr txBox="1">
            <a:spLocks noGrp="1"/>
          </p:cNvSpPr>
          <p:nvPr>
            <p:ph type="subTitle" idx="3"/>
          </p:nvPr>
        </p:nvSpPr>
        <p:spPr>
          <a:xfrm>
            <a:off x="1785250" y="1924290"/>
            <a:ext cx="2505600" cy="55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18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 name="Google Shape;25;p22"/>
          <p:cNvSpPr txBox="1">
            <a:spLocks noGrp="1"/>
          </p:cNvSpPr>
          <p:nvPr>
            <p:ph type="subTitle" idx="4"/>
          </p:nvPr>
        </p:nvSpPr>
        <p:spPr>
          <a:xfrm>
            <a:off x="4993125" y="1924290"/>
            <a:ext cx="2505600" cy="558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1800">
                <a:latin typeface="Poppins"/>
                <a:ea typeface="Poppins"/>
                <a:cs typeface="Poppins"/>
                <a:sym typeface="Poppins"/>
              </a:defRPr>
            </a:lvl1pPr>
            <a:lvl2pPr lvl="1"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12759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rgbClr val="FAF6F0"/>
        </a:solidFill>
        <a:effectLst/>
      </p:bgPr>
    </p:bg>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6AFC43BB-1C97-F210-E174-5E605A802535}"/>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1599161878"/>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rgbClr val="FAF6F0"/>
        </a:solidFill>
        <a:effectLst/>
      </p:bgPr>
    </p:bg>
    <p:spTree>
      <p:nvGrpSpPr>
        <p:cNvPr id="1" name=""/>
        <p:cNvGrpSpPr/>
        <p:nvPr/>
      </p:nvGrpSpPr>
      <p:grpSpPr>
        <a:xfrm>
          <a:off x="0" y="0"/>
          <a:ext cx="0" cy="0"/>
          <a:chOff x="0" y="0"/>
          <a:chExt cx="0" cy="0"/>
        </a:xfrm>
      </p:grpSpPr>
      <p:sp>
        <p:nvSpPr>
          <p:cNvPr id="4" name="矩形 18">
            <a:extLst>
              <a:ext uri="{FF2B5EF4-FFF2-40B4-BE49-F238E27FC236}">
                <a16:creationId xmlns:a16="http://schemas.microsoft.com/office/drawing/2014/main" id="{5A7154E8-EB35-CDD6-0378-881C599DA6A7}"/>
              </a:ext>
            </a:extLst>
          </p:cNvPr>
          <p:cNvSpPr/>
          <p:nvPr userDrawn="1"/>
        </p:nvSpPr>
        <p:spPr>
          <a:xfrm>
            <a:off x="0" y="0"/>
            <a:ext cx="9144000" cy="475061"/>
          </a:xfrm>
          <a:prstGeom prst="rect">
            <a:avLst/>
          </a:prstGeom>
          <a:solidFill>
            <a:srgbClr val="9A2418"/>
          </a:solidFill>
          <a:ln>
            <a:solidFill>
              <a:srgbClr val="9A24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200" dirty="0">
              <a:latin typeface="Arial" panose="020B0604020202020204" pitchFamily="34" charset="0"/>
            </a:endParaRPr>
          </a:p>
        </p:txBody>
      </p:sp>
      <p:sp>
        <p:nvSpPr>
          <p:cNvPr id="5" name="矩形 19">
            <a:extLst>
              <a:ext uri="{FF2B5EF4-FFF2-40B4-BE49-F238E27FC236}">
                <a16:creationId xmlns:a16="http://schemas.microsoft.com/office/drawing/2014/main" id="{AC06046B-F818-3B6F-3DFF-F09CD6CDDF71}"/>
              </a:ext>
            </a:extLst>
          </p:cNvPr>
          <p:cNvSpPr/>
          <p:nvPr userDrawn="1"/>
        </p:nvSpPr>
        <p:spPr>
          <a:xfrm>
            <a:off x="310456" y="43863"/>
            <a:ext cx="1114064" cy="369906"/>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等线" panose="02010600030101010101" pitchFamily="2" charset="-122"/>
              <a:cs typeface="+mn-cs"/>
            </a:endParaRPr>
          </a:p>
        </p:txBody>
      </p:sp>
      <p:sp>
        <p:nvSpPr>
          <p:cNvPr id="6" name="矩形 23">
            <a:extLst>
              <a:ext uri="{FF2B5EF4-FFF2-40B4-BE49-F238E27FC236}">
                <a16:creationId xmlns:a16="http://schemas.microsoft.com/office/drawing/2014/main" id="{05BEEE99-9470-A24F-88B7-94478FECB8AC}"/>
              </a:ext>
            </a:extLst>
          </p:cNvPr>
          <p:cNvSpPr/>
          <p:nvPr userDrawn="1"/>
        </p:nvSpPr>
        <p:spPr>
          <a:xfrm>
            <a:off x="310457" y="90317"/>
            <a:ext cx="1279862"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rPr>
              <a:t>Introduction</a:t>
            </a:r>
            <a:endParaRPr kumimoji="0" lang="zh-CN" altLang="en-US"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endParaRPr>
          </a:p>
        </p:txBody>
      </p:sp>
      <p:sp>
        <p:nvSpPr>
          <p:cNvPr id="10" name="矩形 29">
            <a:extLst>
              <a:ext uri="{FF2B5EF4-FFF2-40B4-BE49-F238E27FC236}">
                <a16:creationId xmlns:a16="http://schemas.microsoft.com/office/drawing/2014/main" id="{5FC190FC-27F2-83EB-CC5A-AFEFDECE429A}"/>
              </a:ext>
            </a:extLst>
          </p:cNvPr>
          <p:cNvSpPr/>
          <p:nvPr userDrawn="1"/>
        </p:nvSpPr>
        <p:spPr>
          <a:xfrm>
            <a:off x="1422190"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1</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pic>
        <p:nvPicPr>
          <p:cNvPr id="14" name="Picture 13">
            <a:extLst>
              <a:ext uri="{FF2B5EF4-FFF2-40B4-BE49-F238E27FC236}">
                <a16:creationId xmlns:a16="http://schemas.microsoft.com/office/drawing/2014/main" id="{16249327-B8BA-5CC3-ADC7-F7146A3C79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823" y="52577"/>
            <a:ext cx="1068385" cy="369906"/>
          </a:xfrm>
          <a:prstGeom prst="rect">
            <a:avLst/>
          </a:prstGeom>
        </p:spPr>
      </p:pic>
      <p:sp>
        <p:nvSpPr>
          <p:cNvPr id="17" name="矩形 29">
            <a:extLst>
              <a:ext uri="{FF2B5EF4-FFF2-40B4-BE49-F238E27FC236}">
                <a16:creationId xmlns:a16="http://schemas.microsoft.com/office/drawing/2014/main" id="{557608D5-B92B-DA22-8015-00344641BD18}"/>
              </a:ext>
            </a:extLst>
          </p:cNvPr>
          <p:cNvSpPr/>
          <p:nvPr userDrawn="1"/>
        </p:nvSpPr>
        <p:spPr>
          <a:xfrm>
            <a:off x="209876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2</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8" name="矩形 29">
            <a:extLst>
              <a:ext uri="{FF2B5EF4-FFF2-40B4-BE49-F238E27FC236}">
                <a16:creationId xmlns:a16="http://schemas.microsoft.com/office/drawing/2014/main" id="{EE7ACD2C-58D9-1B2C-DEA8-E9F035D9B484}"/>
              </a:ext>
            </a:extLst>
          </p:cNvPr>
          <p:cNvSpPr/>
          <p:nvPr userDrawn="1"/>
        </p:nvSpPr>
        <p:spPr>
          <a:xfrm>
            <a:off x="2794769"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3</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9" name="矩形 29">
            <a:extLst>
              <a:ext uri="{FF2B5EF4-FFF2-40B4-BE49-F238E27FC236}">
                <a16:creationId xmlns:a16="http://schemas.microsoft.com/office/drawing/2014/main" id="{88F09D2A-98C1-96B0-F527-5DF2197A6518}"/>
              </a:ext>
            </a:extLst>
          </p:cNvPr>
          <p:cNvSpPr/>
          <p:nvPr userDrawn="1"/>
        </p:nvSpPr>
        <p:spPr>
          <a:xfrm>
            <a:off x="349874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4</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20" name="矩形 29">
            <a:extLst>
              <a:ext uri="{FF2B5EF4-FFF2-40B4-BE49-F238E27FC236}">
                <a16:creationId xmlns:a16="http://schemas.microsoft.com/office/drawing/2014/main" id="{4247CD7F-C16B-8B2F-81F0-A20ED09925C5}"/>
              </a:ext>
            </a:extLst>
          </p:cNvPr>
          <p:cNvSpPr/>
          <p:nvPr userDrawn="1"/>
        </p:nvSpPr>
        <p:spPr>
          <a:xfrm>
            <a:off x="4178801" y="90317"/>
            <a:ext cx="113853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Discussion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7" name="Slide Number Placeholder 6">
            <a:extLst>
              <a:ext uri="{FF2B5EF4-FFF2-40B4-BE49-F238E27FC236}">
                <a16:creationId xmlns:a16="http://schemas.microsoft.com/office/drawing/2014/main" id="{E8A603BE-AA94-E1DD-F33A-53B99607384E}"/>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786004406"/>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rgbClr val="FAF6F0"/>
        </a:solidFill>
        <a:effectLst/>
      </p:bgPr>
    </p:bg>
    <p:spTree>
      <p:nvGrpSpPr>
        <p:cNvPr id="1" name=""/>
        <p:cNvGrpSpPr/>
        <p:nvPr/>
      </p:nvGrpSpPr>
      <p:grpSpPr>
        <a:xfrm>
          <a:off x="0" y="0"/>
          <a:ext cx="0" cy="0"/>
          <a:chOff x="0" y="0"/>
          <a:chExt cx="0" cy="0"/>
        </a:xfrm>
      </p:grpSpPr>
      <p:sp>
        <p:nvSpPr>
          <p:cNvPr id="3" name="矩形 18">
            <a:extLst>
              <a:ext uri="{FF2B5EF4-FFF2-40B4-BE49-F238E27FC236}">
                <a16:creationId xmlns:a16="http://schemas.microsoft.com/office/drawing/2014/main" id="{B1B55EB2-D74D-17D8-EF38-2FCB7AD662C9}"/>
              </a:ext>
            </a:extLst>
          </p:cNvPr>
          <p:cNvSpPr/>
          <p:nvPr userDrawn="1"/>
        </p:nvSpPr>
        <p:spPr>
          <a:xfrm>
            <a:off x="0" y="0"/>
            <a:ext cx="9144000" cy="475061"/>
          </a:xfrm>
          <a:prstGeom prst="rect">
            <a:avLst/>
          </a:prstGeom>
          <a:solidFill>
            <a:srgbClr val="9A2418"/>
          </a:solidFill>
          <a:ln>
            <a:solidFill>
              <a:srgbClr val="9A24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200" dirty="0">
              <a:solidFill>
                <a:schemeClr val="bg1"/>
              </a:solidFill>
              <a:latin typeface="Arial" panose="020B0604020202020204" pitchFamily="34" charset="0"/>
            </a:endParaRPr>
          </a:p>
        </p:txBody>
      </p:sp>
      <p:sp>
        <p:nvSpPr>
          <p:cNvPr id="7" name="矩形 19">
            <a:extLst>
              <a:ext uri="{FF2B5EF4-FFF2-40B4-BE49-F238E27FC236}">
                <a16:creationId xmlns:a16="http://schemas.microsoft.com/office/drawing/2014/main" id="{8F24A64E-B41E-7A77-9B15-A44F1113E4BF}"/>
              </a:ext>
            </a:extLst>
          </p:cNvPr>
          <p:cNvSpPr/>
          <p:nvPr userDrawn="1"/>
        </p:nvSpPr>
        <p:spPr>
          <a:xfrm>
            <a:off x="1450575" y="43864"/>
            <a:ext cx="671890" cy="369906"/>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等线" panose="02010600030101010101" pitchFamily="2" charset="-122"/>
              <a:cs typeface="+mn-cs"/>
            </a:endParaRPr>
          </a:p>
        </p:txBody>
      </p:sp>
      <p:sp>
        <p:nvSpPr>
          <p:cNvPr id="8" name="矩形 23">
            <a:extLst>
              <a:ext uri="{FF2B5EF4-FFF2-40B4-BE49-F238E27FC236}">
                <a16:creationId xmlns:a16="http://schemas.microsoft.com/office/drawing/2014/main" id="{C1642E65-7217-E77A-C754-895AC5DF755A}"/>
              </a:ext>
            </a:extLst>
          </p:cNvPr>
          <p:cNvSpPr/>
          <p:nvPr userDrawn="1"/>
        </p:nvSpPr>
        <p:spPr>
          <a:xfrm>
            <a:off x="310457" y="90317"/>
            <a:ext cx="1279862"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dirty="0">
                <a:ln>
                  <a:noFill/>
                </a:ln>
                <a:solidFill>
                  <a:schemeClr val="bg1"/>
                </a:solidFill>
                <a:effectLst/>
                <a:uLnTx/>
                <a:uFillTx/>
                <a:latin typeface="Arial" panose="020B0604020202020204" pitchFamily="34" charset="0"/>
                <a:ea typeface="思源黑体 CN Light" panose="020B0300000000000000" pitchFamily="34" charset="-122"/>
                <a:cs typeface="+mn-cs"/>
              </a:rPr>
              <a:t>Introduction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9" name="矩形 29">
            <a:extLst>
              <a:ext uri="{FF2B5EF4-FFF2-40B4-BE49-F238E27FC236}">
                <a16:creationId xmlns:a16="http://schemas.microsoft.com/office/drawing/2014/main" id="{955FFC0D-7FB9-000E-57DC-89F70570757C}"/>
              </a:ext>
            </a:extLst>
          </p:cNvPr>
          <p:cNvSpPr/>
          <p:nvPr userDrawn="1"/>
        </p:nvSpPr>
        <p:spPr>
          <a:xfrm>
            <a:off x="1422190"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rPr>
              <a:t>Study 1</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pic>
        <p:nvPicPr>
          <p:cNvPr id="11" name="Picture 10">
            <a:extLst>
              <a:ext uri="{FF2B5EF4-FFF2-40B4-BE49-F238E27FC236}">
                <a16:creationId xmlns:a16="http://schemas.microsoft.com/office/drawing/2014/main" id="{6C4EAEF3-B161-E57A-F910-100867C9CD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823" y="52577"/>
            <a:ext cx="1068385" cy="369906"/>
          </a:xfrm>
          <a:prstGeom prst="rect">
            <a:avLst/>
          </a:prstGeom>
        </p:spPr>
      </p:pic>
      <p:sp>
        <p:nvSpPr>
          <p:cNvPr id="12" name="矩形 29">
            <a:extLst>
              <a:ext uri="{FF2B5EF4-FFF2-40B4-BE49-F238E27FC236}">
                <a16:creationId xmlns:a16="http://schemas.microsoft.com/office/drawing/2014/main" id="{249FC1B0-D3FF-C6FB-8805-53FA8CA233A0}"/>
              </a:ext>
            </a:extLst>
          </p:cNvPr>
          <p:cNvSpPr/>
          <p:nvPr userDrawn="1"/>
        </p:nvSpPr>
        <p:spPr>
          <a:xfrm>
            <a:off x="209876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2</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3" name="矩形 29">
            <a:extLst>
              <a:ext uri="{FF2B5EF4-FFF2-40B4-BE49-F238E27FC236}">
                <a16:creationId xmlns:a16="http://schemas.microsoft.com/office/drawing/2014/main" id="{D0B5A4A7-9C71-9CB0-1A1D-7EDF72581DEC}"/>
              </a:ext>
            </a:extLst>
          </p:cNvPr>
          <p:cNvSpPr/>
          <p:nvPr userDrawn="1"/>
        </p:nvSpPr>
        <p:spPr>
          <a:xfrm>
            <a:off x="2794769"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3</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5" name="矩形 29">
            <a:extLst>
              <a:ext uri="{FF2B5EF4-FFF2-40B4-BE49-F238E27FC236}">
                <a16:creationId xmlns:a16="http://schemas.microsoft.com/office/drawing/2014/main" id="{0AA3509B-E10E-D6E2-9A55-8A941185FD8E}"/>
              </a:ext>
            </a:extLst>
          </p:cNvPr>
          <p:cNvSpPr/>
          <p:nvPr userDrawn="1"/>
        </p:nvSpPr>
        <p:spPr>
          <a:xfrm>
            <a:off x="349874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4</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6" name="矩形 29">
            <a:extLst>
              <a:ext uri="{FF2B5EF4-FFF2-40B4-BE49-F238E27FC236}">
                <a16:creationId xmlns:a16="http://schemas.microsoft.com/office/drawing/2014/main" id="{76D94C62-0C60-E886-8B35-A029921BDECB}"/>
              </a:ext>
            </a:extLst>
          </p:cNvPr>
          <p:cNvSpPr/>
          <p:nvPr userDrawn="1"/>
        </p:nvSpPr>
        <p:spPr>
          <a:xfrm>
            <a:off x="4178801" y="90317"/>
            <a:ext cx="113853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Discussion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21" name="Slide Number Placeholder 6">
            <a:extLst>
              <a:ext uri="{FF2B5EF4-FFF2-40B4-BE49-F238E27FC236}">
                <a16:creationId xmlns:a16="http://schemas.microsoft.com/office/drawing/2014/main" id="{1D76F776-CF55-E9E8-1F13-A9B043BCBC03}"/>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1365604771"/>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1122575" y="1211363"/>
            <a:ext cx="3494700" cy="855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15" name="Google Shape;15;p20"/>
          <p:cNvSpPr txBox="1">
            <a:spLocks noGrp="1"/>
          </p:cNvSpPr>
          <p:nvPr>
            <p:ph type="subTitle" idx="1"/>
          </p:nvPr>
        </p:nvSpPr>
        <p:spPr>
          <a:xfrm>
            <a:off x="1122575" y="2092538"/>
            <a:ext cx="3494700" cy="183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Light"/>
              <a:buChar char="●"/>
              <a:defRPr>
                <a:latin typeface="Rubik"/>
                <a:ea typeface="Rubik"/>
                <a:cs typeface="Rubik"/>
                <a:sym typeface="Rubik"/>
              </a:defRPr>
            </a:lvl1pPr>
            <a:lvl2pPr lvl="1" algn="ctr">
              <a:lnSpc>
                <a:spcPct val="100000"/>
              </a:lnSpc>
              <a:spcBef>
                <a:spcPts val="0"/>
              </a:spcBef>
              <a:spcAft>
                <a:spcPts val="0"/>
              </a:spcAft>
              <a:buClr>
                <a:srgbClr val="E76A28"/>
              </a:buClr>
              <a:buSzPts val="1200"/>
              <a:buFont typeface="Nunito Light"/>
              <a:buChar char="○"/>
              <a:defRPr/>
            </a:lvl2pPr>
            <a:lvl3pPr lvl="2" algn="ctr">
              <a:lnSpc>
                <a:spcPct val="100000"/>
              </a:lnSpc>
              <a:spcBef>
                <a:spcPts val="0"/>
              </a:spcBef>
              <a:spcAft>
                <a:spcPts val="0"/>
              </a:spcAft>
              <a:buClr>
                <a:srgbClr val="E76A28"/>
              </a:buClr>
              <a:buSzPts val="1200"/>
              <a:buFont typeface="Nunito Light"/>
              <a:buChar char="■"/>
              <a:defRPr/>
            </a:lvl3pPr>
            <a:lvl4pPr lvl="3" algn="ctr">
              <a:lnSpc>
                <a:spcPct val="100000"/>
              </a:lnSpc>
              <a:spcBef>
                <a:spcPts val="0"/>
              </a:spcBef>
              <a:spcAft>
                <a:spcPts val="0"/>
              </a:spcAft>
              <a:buClr>
                <a:srgbClr val="E76A28"/>
              </a:buClr>
              <a:buSzPts val="1200"/>
              <a:buFont typeface="Nunito Light"/>
              <a:buChar char="●"/>
              <a:defRPr/>
            </a:lvl4pPr>
            <a:lvl5pPr lvl="4" algn="ctr">
              <a:lnSpc>
                <a:spcPct val="100000"/>
              </a:lnSpc>
              <a:spcBef>
                <a:spcPts val="0"/>
              </a:spcBef>
              <a:spcAft>
                <a:spcPts val="0"/>
              </a:spcAft>
              <a:buClr>
                <a:srgbClr val="E76A28"/>
              </a:buClr>
              <a:buSzPts val="1200"/>
              <a:buFont typeface="Nunito Light"/>
              <a:buChar char="○"/>
              <a:defRPr/>
            </a:lvl5pPr>
            <a:lvl6pPr lvl="5" algn="ctr">
              <a:lnSpc>
                <a:spcPct val="100000"/>
              </a:lnSpc>
              <a:spcBef>
                <a:spcPts val="0"/>
              </a:spcBef>
              <a:spcAft>
                <a:spcPts val="0"/>
              </a:spcAft>
              <a:buClr>
                <a:srgbClr val="999999"/>
              </a:buClr>
              <a:buSzPts val="1200"/>
              <a:buFont typeface="Nunito Light"/>
              <a:buChar char="■"/>
              <a:defRPr/>
            </a:lvl6pPr>
            <a:lvl7pPr lvl="6" algn="ctr">
              <a:lnSpc>
                <a:spcPct val="100000"/>
              </a:lnSpc>
              <a:spcBef>
                <a:spcPts val="0"/>
              </a:spcBef>
              <a:spcAft>
                <a:spcPts val="0"/>
              </a:spcAft>
              <a:buClr>
                <a:srgbClr val="999999"/>
              </a:buClr>
              <a:buSzPts val="1200"/>
              <a:buFont typeface="Nunito Light"/>
              <a:buChar char="●"/>
              <a:defRPr/>
            </a:lvl7pPr>
            <a:lvl8pPr lvl="7" algn="ctr">
              <a:lnSpc>
                <a:spcPct val="100000"/>
              </a:lnSpc>
              <a:spcBef>
                <a:spcPts val="0"/>
              </a:spcBef>
              <a:spcAft>
                <a:spcPts val="0"/>
              </a:spcAft>
              <a:buClr>
                <a:srgbClr val="999999"/>
              </a:buClr>
              <a:buSzPts val="1200"/>
              <a:buFont typeface="Nunito Light"/>
              <a:buChar char="○"/>
              <a:defRPr/>
            </a:lvl8pPr>
            <a:lvl9pPr lvl="8" algn="ctr">
              <a:lnSpc>
                <a:spcPct val="100000"/>
              </a:lnSpc>
              <a:spcBef>
                <a:spcPts val="0"/>
              </a:spcBef>
              <a:spcAft>
                <a:spcPts val="0"/>
              </a:spcAft>
              <a:buClr>
                <a:srgbClr val="999999"/>
              </a:buClr>
              <a:buSzPts val="1200"/>
              <a:buFont typeface="Nunito Light"/>
              <a:buChar char="■"/>
              <a:defRPr/>
            </a:lvl9pPr>
          </a:lstStyle>
          <a:p>
            <a:endParaRPr/>
          </a:p>
        </p:txBody>
      </p:sp>
      <p:sp>
        <p:nvSpPr>
          <p:cNvPr id="16" name="Google Shape;16;p20"/>
          <p:cNvSpPr>
            <a:spLocks noGrp="1"/>
          </p:cNvSpPr>
          <p:nvPr>
            <p:ph type="pic" idx="2"/>
          </p:nvPr>
        </p:nvSpPr>
        <p:spPr>
          <a:xfrm>
            <a:off x="5506050" y="1203300"/>
            <a:ext cx="2736900" cy="2736900"/>
          </a:xfrm>
          <a:prstGeom prst="ellipse">
            <a:avLst/>
          </a:prstGeom>
          <a:noFill/>
          <a:ln>
            <a:noFill/>
          </a:ln>
          <a:effectLst>
            <a:outerShdw blurRad="228600" algn="bl" rotWithShape="0">
              <a:schemeClr val="accent1">
                <a:alpha val="29803"/>
              </a:schemeClr>
            </a:outerShdw>
          </a:effectLst>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rgbClr val="FAF6F0"/>
        </a:solidFill>
        <a:effectLst/>
      </p:bgPr>
    </p:bg>
    <p:spTree>
      <p:nvGrpSpPr>
        <p:cNvPr id="1" name=""/>
        <p:cNvGrpSpPr/>
        <p:nvPr/>
      </p:nvGrpSpPr>
      <p:grpSpPr>
        <a:xfrm>
          <a:off x="0" y="0"/>
          <a:ext cx="0" cy="0"/>
          <a:chOff x="0" y="0"/>
          <a:chExt cx="0" cy="0"/>
        </a:xfrm>
      </p:grpSpPr>
      <p:sp>
        <p:nvSpPr>
          <p:cNvPr id="22" name="矩形 18">
            <a:extLst>
              <a:ext uri="{FF2B5EF4-FFF2-40B4-BE49-F238E27FC236}">
                <a16:creationId xmlns:a16="http://schemas.microsoft.com/office/drawing/2014/main" id="{EF8B2704-8084-46D9-E535-3BA72F526703}"/>
              </a:ext>
            </a:extLst>
          </p:cNvPr>
          <p:cNvSpPr/>
          <p:nvPr userDrawn="1"/>
        </p:nvSpPr>
        <p:spPr>
          <a:xfrm>
            <a:off x="0" y="0"/>
            <a:ext cx="9144000" cy="475061"/>
          </a:xfrm>
          <a:prstGeom prst="rect">
            <a:avLst/>
          </a:prstGeom>
          <a:solidFill>
            <a:srgbClr val="9A2418"/>
          </a:solidFill>
          <a:ln>
            <a:solidFill>
              <a:srgbClr val="9A24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200" dirty="0">
              <a:solidFill>
                <a:schemeClr val="bg1"/>
              </a:solidFill>
              <a:latin typeface="Arial" panose="020B0604020202020204" pitchFamily="34" charset="0"/>
            </a:endParaRPr>
          </a:p>
        </p:txBody>
      </p:sp>
      <p:sp>
        <p:nvSpPr>
          <p:cNvPr id="23" name="矩形 19">
            <a:extLst>
              <a:ext uri="{FF2B5EF4-FFF2-40B4-BE49-F238E27FC236}">
                <a16:creationId xmlns:a16="http://schemas.microsoft.com/office/drawing/2014/main" id="{9C1EE3A0-3DF5-E9A1-A220-D9A785C84EBC}"/>
              </a:ext>
            </a:extLst>
          </p:cNvPr>
          <p:cNvSpPr/>
          <p:nvPr userDrawn="1"/>
        </p:nvSpPr>
        <p:spPr>
          <a:xfrm>
            <a:off x="2132388" y="43864"/>
            <a:ext cx="671890" cy="369906"/>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等线" panose="02010600030101010101" pitchFamily="2" charset="-122"/>
              <a:cs typeface="+mn-cs"/>
            </a:endParaRPr>
          </a:p>
        </p:txBody>
      </p:sp>
      <p:sp>
        <p:nvSpPr>
          <p:cNvPr id="24" name="矩形 23">
            <a:extLst>
              <a:ext uri="{FF2B5EF4-FFF2-40B4-BE49-F238E27FC236}">
                <a16:creationId xmlns:a16="http://schemas.microsoft.com/office/drawing/2014/main" id="{F53776E4-7B23-7330-3FDF-5163280CF846}"/>
              </a:ext>
            </a:extLst>
          </p:cNvPr>
          <p:cNvSpPr/>
          <p:nvPr userDrawn="1"/>
        </p:nvSpPr>
        <p:spPr>
          <a:xfrm>
            <a:off x="310457" y="90317"/>
            <a:ext cx="1279862"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dirty="0">
                <a:ln>
                  <a:noFill/>
                </a:ln>
                <a:solidFill>
                  <a:schemeClr val="bg1"/>
                </a:solidFill>
                <a:effectLst/>
                <a:uLnTx/>
                <a:uFillTx/>
                <a:latin typeface="Arial" panose="020B0604020202020204" pitchFamily="34" charset="0"/>
                <a:ea typeface="思源黑体 CN Light" panose="020B0300000000000000" pitchFamily="34" charset="-122"/>
                <a:cs typeface="+mn-cs"/>
              </a:rPr>
              <a:t>Introduction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25" name="矩形 29">
            <a:extLst>
              <a:ext uri="{FF2B5EF4-FFF2-40B4-BE49-F238E27FC236}">
                <a16:creationId xmlns:a16="http://schemas.microsoft.com/office/drawing/2014/main" id="{780223AE-0D48-4728-10C6-B6816E46C19D}"/>
              </a:ext>
            </a:extLst>
          </p:cNvPr>
          <p:cNvSpPr/>
          <p:nvPr userDrawn="1"/>
        </p:nvSpPr>
        <p:spPr>
          <a:xfrm>
            <a:off x="1422190"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rPr>
              <a:t>Study 1</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pic>
        <p:nvPicPr>
          <p:cNvPr id="26" name="Picture 25">
            <a:extLst>
              <a:ext uri="{FF2B5EF4-FFF2-40B4-BE49-F238E27FC236}">
                <a16:creationId xmlns:a16="http://schemas.microsoft.com/office/drawing/2014/main" id="{BD1A2977-3A3F-56B7-4F05-E22157FA33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823" y="52577"/>
            <a:ext cx="1068385" cy="369906"/>
          </a:xfrm>
          <a:prstGeom prst="rect">
            <a:avLst/>
          </a:prstGeom>
        </p:spPr>
      </p:pic>
      <p:sp>
        <p:nvSpPr>
          <p:cNvPr id="27" name="矩形 29">
            <a:extLst>
              <a:ext uri="{FF2B5EF4-FFF2-40B4-BE49-F238E27FC236}">
                <a16:creationId xmlns:a16="http://schemas.microsoft.com/office/drawing/2014/main" id="{ABC0642C-A617-E905-3FFC-AE1139EC7968}"/>
              </a:ext>
            </a:extLst>
          </p:cNvPr>
          <p:cNvSpPr/>
          <p:nvPr userDrawn="1"/>
        </p:nvSpPr>
        <p:spPr>
          <a:xfrm>
            <a:off x="209876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rPr>
              <a:t>Study 2</a:t>
            </a:r>
            <a:endParaRPr kumimoji="0" lang="zh-CN" altLang="en-US"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endParaRPr>
          </a:p>
        </p:txBody>
      </p:sp>
      <p:sp>
        <p:nvSpPr>
          <p:cNvPr id="28" name="矩形 29">
            <a:extLst>
              <a:ext uri="{FF2B5EF4-FFF2-40B4-BE49-F238E27FC236}">
                <a16:creationId xmlns:a16="http://schemas.microsoft.com/office/drawing/2014/main" id="{3C964F2B-DD7A-DF32-75D0-4174F827D070}"/>
              </a:ext>
            </a:extLst>
          </p:cNvPr>
          <p:cNvSpPr/>
          <p:nvPr userDrawn="1"/>
        </p:nvSpPr>
        <p:spPr>
          <a:xfrm>
            <a:off x="2794769"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3</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29" name="矩形 29">
            <a:extLst>
              <a:ext uri="{FF2B5EF4-FFF2-40B4-BE49-F238E27FC236}">
                <a16:creationId xmlns:a16="http://schemas.microsoft.com/office/drawing/2014/main" id="{2F7DC8FB-67EE-16D0-C0C8-F95EF67365A8}"/>
              </a:ext>
            </a:extLst>
          </p:cNvPr>
          <p:cNvSpPr/>
          <p:nvPr userDrawn="1"/>
        </p:nvSpPr>
        <p:spPr>
          <a:xfrm>
            <a:off x="349874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4</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30" name="矩形 29">
            <a:extLst>
              <a:ext uri="{FF2B5EF4-FFF2-40B4-BE49-F238E27FC236}">
                <a16:creationId xmlns:a16="http://schemas.microsoft.com/office/drawing/2014/main" id="{0647BF9D-23C5-2B1A-EBD7-B8A414FF0E53}"/>
              </a:ext>
            </a:extLst>
          </p:cNvPr>
          <p:cNvSpPr/>
          <p:nvPr userDrawn="1"/>
        </p:nvSpPr>
        <p:spPr>
          <a:xfrm>
            <a:off x="4178801" y="90317"/>
            <a:ext cx="113853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Discussion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31" name="Slide Number Placeholder 6">
            <a:extLst>
              <a:ext uri="{FF2B5EF4-FFF2-40B4-BE49-F238E27FC236}">
                <a16:creationId xmlns:a16="http://schemas.microsoft.com/office/drawing/2014/main" id="{7B6F6F87-1564-4899-196E-A7DD002E1754}"/>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2114503405"/>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rgbClr val="FAF6F0"/>
        </a:solidFill>
        <a:effectLst/>
      </p:bgPr>
    </p:bg>
    <p:spTree>
      <p:nvGrpSpPr>
        <p:cNvPr id="1" name=""/>
        <p:cNvGrpSpPr/>
        <p:nvPr/>
      </p:nvGrpSpPr>
      <p:grpSpPr>
        <a:xfrm>
          <a:off x="0" y="0"/>
          <a:ext cx="0" cy="0"/>
          <a:chOff x="0" y="0"/>
          <a:chExt cx="0" cy="0"/>
        </a:xfrm>
      </p:grpSpPr>
      <p:sp>
        <p:nvSpPr>
          <p:cNvPr id="3" name="矩形 18">
            <a:extLst>
              <a:ext uri="{FF2B5EF4-FFF2-40B4-BE49-F238E27FC236}">
                <a16:creationId xmlns:a16="http://schemas.microsoft.com/office/drawing/2014/main" id="{9D212F7A-022B-9771-6E34-1450D390521A}"/>
              </a:ext>
            </a:extLst>
          </p:cNvPr>
          <p:cNvSpPr/>
          <p:nvPr userDrawn="1"/>
        </p:nvSpPr>
        <p:spPr>
          <a:xfrm>
            <a:off x="0" y="0"/>
            <a:ext cx="9144000" cy="475061"/>
          </a:xfrm>
          <a:prstGeom prst="rect">
            <a:avLst/>
          </a:prstGeom>
          <a:solidFill>
            <a:srgbClr val="9A2418"/>
          </a:solidFill>
          <a:ln>
            <a:solidFill>
              <a:srgbClr val="9A24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200" dirty="0">
              <a:solidFill>
                <a:schemeClr val="bg1"/>
              </a:solidFill>
              <a:latin typeface="Arial" panose="020B0604020202020204" pitchFamily="34" charset="0"/>
            </a:endParaRPr>
          </a:p>
        </p:txBody>
      </p:sp>
      <p:sp>
        <p:nvSpPr>
          <p:cNvPr id="7" name="矩形 19">
            <a:extLst>
              <a:ext uri="{FF2B5EF4-FFF2-40B4-BE49-F238E27FC236}">
                <a16:creationId xmlns:a16="http://schemas.microsoft.com/office/drawing/2014/main" id="{4A5C5BBD-D28E-D38B-CAC3-486C88E2B40F}"/>
              </a:ext>
            </a:extLst>
          </p:cNvPr>
          <p:cNvSpPr/>
          <p:nvPr userDrawn="1"/>
        </p:nvSpPr>
        <p:spPr>
          <a:xfrm>
            <a:off x="2830154" y="43864"/>
            <a:ext cx="671890" cy="369906"/>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等线" panose="02010600030101010101" pitchFamily="2" charset="-122"/>
              <a:cs typeface="+mn-cs"/>
            </a:endParaRPr>
          </a:p>
        </p:txBody>
      </p:sp>
      <p:sp>
        <p:nvSpPr>
          <p:cNvPr id="8" name="矩形 23">
            <a:extLst>
              <a:ext uri="{FF2B5EF4-FFF2-40B4-BE49-F238E27FC236}">
                <a16:creationId xmlns:a16="http://schemas.microsoft.com/office/drawing/2014/main" id="{CB422576-D149-7FE6-63C8-576E67AAE9BA}"/>
              </a:ext>
            </a:extLst>
          </p:cNvPr>
          <p:cNvSpPr/>
          <p:nvPr userDrawn="1"/>
        </p:nvSpPr>
        <p:spPr>
          <a:xfrm>
            <a:off x="310457" y="90317"/>
            <a:ext cx="1279862"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dirty="0">
                <a:ln>
                  <a:noFill/>
                </a:ln>
                <a:solidFill>
                  <a:schemeClr val="bg1"/>
                </a:solidFill>
                <a:effectLst/>
                <a:uLnTx/>
                <a:uFillTx/>
                <a:latin typeface="Arial" panose="020B0604020202020204" pitchFamily="34" charset="0"/>
                <a:ea typeface="思源黑体 CN Light" panose="020B0300000000000000" pitchFamily="34" charset="-122"/>
                <a:cs typeface="+mn-cs"/>
              </a:rPr>
              <a:t>Introduction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9" name="矩形 29">
            <a:extLst>
              <a:ext uri="{FF2B5EF4-FFF2-40B4-BE49-F238E27FC236}">
                <a16:creationId xmlns:a16="http://schemas.microsoft.com/office/drawing/2014/main" id="{58B8F628-2C4B-C9B4-E2B0-C7BEBD502443}"/>
              </a:ext>
            </a:extLst>
          </p:cNvPr>
          <p:cNvSpPr/>
          <p:nvPr userDrawn="1"/>
        </p:nvSpPr>
        <p:spPr>
          <a:xfrm>
            <a:off x="1422190"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rPr>
              <a:t>Study 1</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pic>
        <p:nvPicPr>
          <p:cNvPr id="11" name="Picture 10">
            <a:extLst>
              <a:ext uri="{FF2B5EF4-FFF2-40B4-BE49-F238E27FC236}">
                <a16:creationId xmlns:a16="http://schemas.microsoft.com/office/drawing/2014/main" id="{358B37FE-2A15-DEF0-DD50-5C80F48B72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823" y="52577"/>
            <a:ext cx="1068385" cy="369906"/>
          </a:xfrm>
          <a:prstGeom prst="rect">
            <a:avLst/>
          </a:prstGeom>
        </p:spPr>
      </p:pic>
      <p:sp>
        <p:nvSpPr>
          <p:cNvPr id="12" name="矩形 29">
            <a:extLst>
              <a:ext uri="{FF2B5EF4-FFF2-40B4-BE49-F238E27FC236}">
                <a16:creationId xmlns:a16="http://schemas.microsoft.com/office/drawing/2014/main" id="{2F16FC87-0EE1-2E79-ADC9-C071AD938EB1}"/>
              </a:ext>
            </a:extLst>
          </p:cNvPr>
          <p:cNvSpPr/>
          <p:nvPr userDrawn="1"/>
        </p:nvSpPr>
        <p:spPr>
          <a:xfrm>
            <a:off x="209876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rPr>
              <a:t>Study 2</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13" name="矩形 29">
            <a:extLst>
              <a:ext uri="{FF2B5EF4-FFF2-40B4-BE49-F238E27FC236}">
                <a16:creationId xmlns:a16="http://schemas.microsoft.com/office/drawing/2014/main" id="{AE682FA5-239D-3E52-9E52-A294974F547F}"/>
              </a:ext>
            </a:extLst>
          </p:cNvPr>
          <p:cNvSpPr/>
          <p:nvPr userDrawn="1"/>
        </p:nvSpPr>
        <p:spPr>
          <a:xfrm>
            <a:off x="2794769"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rPr>
              <a:t>Study 3</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5" name="矩形 29">
            <a:extLst>
              <a:ext uri="{FF2B5EF4-FFF2-40B4-BE49-F238E27FC236}">
                <a16:creationId xmlns:a16="http://schemas.microsoft.com/office/drawing/2014/main" id="{D6386A90-81AE-DB60-8208-0AB6818411AE}"/>
              </a:ext>
            </a:extLst>
          </p:cNvPr>
          <p:cNvSpPr/>
          <p:nvPr userDrawn="1"/>
        </p:nvSpPr>
        <p:spPr>
          <a:xfrm>
            <a:off x="349874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4</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6" name="矩形 29">
            <a:extLst>
              <a:ext uri="{FF2B5EF4-FFF2-40B4-BE49-F238E27FC236}">
                <a16:creationId xmlns:a16="http://schemas.microsoft.com/office/drawing/2014/main" id="{E0F0A513-15B3-B549-941E-CE423000C5F3}"/>
              </a:ext>
            </a:extLst>
          </p:cNvPr>
          <p:cNvSpPr/>
          <p:nvPr userDrawn="1"/>
        </p:nvSpPr>
        <p:spPr>
          <a:xfrm>
            <a:off x="4178801" y="90317"/>
            <a:ext cx="113853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Discussion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21" name="Slide Number Placeholder 6">
            <a:extLst>
              <a:ext uri="{FF2B5EF4-FFF2-40B4-BE49-F238E27FC236}">
                <a16:creationId xmlns:a16="http://schemas.microsoft.com/office/drawing/2014/main" id="{66D17ED0-38C5-40BF-37C7-DA4DD04DB82A}"/>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449451665"/>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rgbClr val="FAF6F0"/>
        </a:solidFill>
        <a:effectLst/>
      </p:bgPr>
    </p:bg>
    <p:spTree>
      <p:nvGrpSpPr>
        <p:cNvPr id="1" name=""/>
        <p:cNvGrpSpPr/>
        <p:nvPr/>
      </p:nvGrpSpPr>
      <p:grpSpPr>
        <a:xfrm>
          <a:off x="0" y="0"/>
          <a:ext cx="0" cy="0"/>
          <a:chOff x="0" y="0"/>
          <a:chExt cx="0" cy="0"/>
        </a:xfrm>
      </p:grpSpPr>
      <p:sp>
        <p:nvSpPr>
          <p:cNvPr id="5" name="矩形 18">
            <a:extLst>
              <a:ext uri="{FF2B5EF4-FFF2-40B4-BE49-F238E27FC236}">
                <a16:creationId xmlns:a16="http://schemas.microsoft.com/office/drawing/2014/main" id="{BAA28933-2D16-DD83-2AE1-B0ED5D2EC0A3}"/>
              </a:ext>
            </a:extLst>
          </p:cNvPr>
          <p:cNvSpPr/>
          <p:nvPr userDrawn="1"/>
        </p:nvSpPr>
        <p:spPr>
          <a:xfrm>
            <a:off x="0" y="0"/>
            <a:ext cx="9144000" cy="475061"/>
          </a:xfrm>
          <a:prstGeom prst="rect">
            <a:avLst/>
          </a:prstGeom>
          <a:solidFill>
            <a:srgbClr val="9A2418"/>
          </a:solidFill>
          <a:ln>
            <a:solidFill>
              <a:srgbClr val="9A24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200" dirty="0">
              <a:solidFill>
                <a:schemeClr val="bg1"/>
              </a:solidFill>
              <a:latin typeface="Arial" panose="020B0604020202020204" pitchFamily="34" charset="0"/>
            </a:endParaRPr>
          </a:p>
        </p:txBody>
      </p:sp>
      <p:sp>
        <p:nvSpPr>
          <p:cNvPr id="7" name="矩形 19">
            <a:extLst>
              <a:ext uri="{FF2B5EF4-FFF2-40B4-BE49-F238E27FC236}">
                <a16:creationId xmlns:a16="http://schemas.microsoft.com/office/drawing/2014/main" id="{FC6D3307-87DF-1443-7F7E-D0F6014CECFA}"/>
              </a:ext>
            </a:extLst>
          </p:cNvPr>
          <p:cNvSpPr/>
          <p:nvPr userDrawn="1"/>
        </p:nvSpPr>
        <p:spPr>
          <a:xfrm>
            <a:off x="3531904" y="43864"/>
            <a:ext cx="671890" cy="369906"/>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等线" panose="02010600030101010101" pitchFamily="2" charset="-122"/>
              <a:cs typeface="+mn-cs"/>
            </a:endParaRPr>
          </a:p>
        </p:txBody>
      </p:sp>
      <p:sp>
        <p:nvSpPr>
          <p:cNvPr id="8" name="矩形 23">
            <a:extLst>
              <a:ext uri="{FF2B5EF4-FFF2-40B4-BE49-F238E27FC236}">
                <a16:creationId xmlns:a16="http://schemas.microsoft.com/office/drawing/2014/main" id="{C62D20FD-7672-A202-B4D9-D3F37881F99F}"/>
              </a:ext>
            </a:extLst>
          </p:cNvPr>
          <p:cNvSpPr/>
          <p:nvPr userDrawn="1"/>
        </p:nvSpPr>
        <p:spPr>
          <a:xfrm>
            <a:off x="310457" y="90317"/>
            <a:ext cx="1279862"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dirty="0">
                <a:ln>
                  <a:noFill/>
                </a:ln>
                <a:solidFill>
                  <a:schemeClr val="bg1"/>
                </a:solidFill>
                <a:effectLst/>
                <a:uLnTx/>
                <a:uFillTx/>
                <a:latin typeface="Arial" panose="020B0604020202020204" pitchFamily="34" charset="0"/>
                <a:ea typeface="思源黑体 CN Light" panose="020B0300000000000000" pitchFamily="34" charset="-122"/>
                <a:cs typeface="+mn-cs"/>
              </a:rPr>
              <a:t>Introduction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9" name="矩形 29">
            <a:extLst>
              <a:ext uri="{FF2B5EF4-FFF2-40B4-BE49-F238E27FC236}">
                <a16:creationId xmlns:a16="http://schemas.microsoft.com/office/drawing/2014/main" id="{417D6BB9-6142-B53B-5D45-B0CF7DD1CC83}"/>
              </a:ext>
            </a:extLst>
          </p:cNvPr>
          <p:cNvSpPr/>
          <p:nvPr userDrawn="1"/>
        </p:nvSpPr>
        <p:spPr>
          <a:xfrm>
            <a:off x="1422190"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rPr>
              <a:t>Study 1</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pic>
        <p:nvPicPr>
          <p:cNvPr id="11" name="Picture 10">
            <a:extLst>
              <a:ext uri="{FF2B5EF4-FFF2-40B4-BE49-F238E27FC236}">
                <a16:creationId xmlns:a16="http://schemas.microsoft.com/office/drawing/2014/main" id="{706637D3-B343-ECA1-032C-28B805A447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823" y="52577"/>
            <a:ext cx="1068385" cy="369906"/>
          </a:xfrm>
          <a:prstGeom prst="rect">
            <a:avLst/>
          </a:prstGeom>
        </p:spPr>
      </p:pic>
      <p:sp>
        <p:nvSpPr>
          <p:cNvPr id="12" name="矩形 29">
            <a:extLst>
              <a:ext uri="{FF2B5EF4-FFF2-40B4-BE49-F238E27FC236}">
                <a16:creationId xmlns:a16="http://schemas.microsoft.com/office/drawing/2014/main" id="{B4EBB501-4F14-3626-0FB2-54AE17BBC5F3}"/>
              </a:ext>
            </a:extLst>
          </p:cNvPr>
          <p:cNvSpPr/>
          <p:nvPr userDrawn="1"/>
        </p:nvSpPr>
        <p:spPr>
          <a:xfrm>
            <a:off x="209876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rPr>
              <a:t>Study 2</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13" name="矩形 29">
            <a:extLst>
              <a:ext uri="{FF2B5EF4-FFF2-40B4-BE49-F238E27FC236}">
                <a16:creationId xmlns:a16="http://schemas.microsoft.com/office/drawing/2014/main" id="{00675BD6-7174-7F42-8B25-6ED45A8A4BD4}"/>
              </a:ext>
            </a:extLst>
          </p:cNvPr>
          <p:cNvSpPr/>
          <p:nvPr userDrawn="1"/>
        </p:nvSpPr>
        <p:spPr>
          <a:xfrm>
            <a:off x="2794769"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rPr>
              <a:t>Study 3</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5" name="矩形 29">
            <a:extLst>
              <a:ext uri="{FF2B5EF4-FFF2-40B4-BE49-F238E27FC236}">
                <a16:creationId xmlns:a16="http://schemas.microsoft.com/office/drawing/2014/main" id="{FAEF8009-E3D6-582E-710C-E4283E24566F}"/>
              </a:ext>
            </a:extLst>
          </p:cNvPr>
          <p:cNvSpPr/>
          <p:nvPr userDrawn="1"/>
        </p:nvSpPr>
        <p:spPr>
          <a:xfrm>
            <a:off x="349874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rPr>
              <a:t>Study 4</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6" name="矩形 29">
            <a:extLst>
              <a:ext uri="{FF2B5EF4-FFF2-40B4-BE49-F238E27FC236}">
                <a16:creationId xmlns:a16="http://schemas.microsoft.com/office/drawing/2014/main" id="{58FF5AA5-3BAE-FF8C-DD25-CD5958DFACE6}"/>
              </a:ext>
            </a:extLst>
          </p:cNvPr>
          <p:cNvSpPr/>
          <p:nvPr userDrawn="1"/>
        </p:nvSpPr>
        <p:spPr>
          <a:xfrm>
            <a:off x="4178801" y="90317"/>
            <a:ext cx="113853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Discussion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21" name="Slide Number Placeholder 6">
            <a:extLst>
              <a:ext uri="{FF2B5EF4-FFF2-40B4-BE49-F238E27FC236}">
                <a16:creationId xmlns:a16="http://schemas.microsoft.com/office/drawing/2014/main" id="{42249FD7-BC0E-21D8-2C9B-318131AC94C4}"/>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329722893"/>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rgbClr val="FAF6F0"/>
        </a:solidFill>
        <a:effectLst/>
      </p:bgPr>
    </p:bg>
    <p:spTree>
      <p:nvGrpSpPr>
        <p:cNvPr id="1" name=""/>
        <p:cNvGrpSpPr/>
        <p:nvPr/>
      </p:nvGrpSpPr>
      <p:grpSpPr>
        <a:xfrm>
          <a:off x="0" y="0"/>
          <a:ext cx="0" cy="0"/>
          <a:chOff x="0" y="0"/>
          <a:chExt cx="0" cy="0"/>
        </a:xfrm>
      </p:grpSpPr>
      <p:sp>
        <p:nvSpPr>
          <p:cNvPr id="22" name="矩形 18">
            <a:extLst>
              <a:ext uri="{FF2B5EF4-FFF2-40B4-BE49-F238E27FC236}">
                <a16:creationId xmlns:a16="http://schemas.microsoft.com/office/drawing/2014/main" id="{A6D262AC-0A8A-D1C7-54CB-A2DB6576C483}"/>
              </a:ext>
            </a:extLst>
          </p:cNvPr>
          <p:cNvSpPr/>
          <p:nvPr userDrawn="1"/>
        </p:nvSpPr>
        <p:spPr>
          <a:xfrm>
            <a:off x="0" y="0"/>
            <a:ext cx="9144000" cy="475061"/>
          </a:xfrm>
          <a:prstGeom prst="rect">
            <a:avLst/>
          </a:prstGeom>
          <a:solidFill>
            <a:srgbClr val="9A2418"/>
          </a:solidFill>
          <a:ln>
            <a:solidFill>
              <a:srgbClr val="9A24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200" dirty="0">
              <a:latin typeface="Arial" panose="020B0604020202020204" pitchFamily="34" charset="0"/>
            </a:endParaRPr>
          </a:p>
        </p:txBody>
      </p:sp>
      <p:sp>
        <p:nvSpPr>
          <p:cNvPr id="23" name="矩形 19">
            <a:extLst>
              <a:ext uri="{FF2B5EF4-FFF2-40B4-BE49-F238E27FC236}">
                <a16:creationId xmlns:a16="http://schemas.microsoft.com/office/drawing/2014/main" id="{5A900142-1246-09ED-485E-ACDCF1CE8229}"/>
              </a:ext>
            </a:extLst>
          </p:cNvPr>
          <p:cNvSpPr/>
          <p:nvPr userDrawn="1"/>
        </p:nvSpPr>
        <p:spPr>
          <a:xfrm>
            <a:off x="4225911" y="43863"/>
            <a:ext cx="949487" cy="369906"/>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等线" panose="02010600030101010101" pitchFamily="2" charset="-122"/>
              <a:cs typeface="+mn-cs"/>
            </a:endParaRPr>
          </a:p>
        </p:txBody>
      </p:sp>
      <p:sp>
        <p:nvSpPr>
          <p:cNvPr id="24" name="矩形 23">
            <a:extLst>
              <a:ext uri="{FF2B5EF4-FFF2-40B4-BE49-F238E27FC236}">
                <a16:creationId xmlns:a16="http://schemas.microsoft.com/office/drawing/2014/main" id="{43DF0444-F8D9-3DD2-615B-47933AEFC517}"/>
              </a:ext>
            </a:extLst>
          </p:cNvPr>
          <p:cNvSpPr/>
          <p:nvPr userDrawn="1"/>
        </p:nvSpPr>
        <p:spPr>
          <a:xfrm>
            <a:off x="310457" y="90317"/>
            <a:ext cx="1279862"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dirty="0">
                <a:ln>
                  <a:noFill/>
                </a:ln>
                <a:solidFill>
                  <a:schemeClr val="bg1"/>
                </a:solidFill>
                <a:effectLst/>
                <a:uLnTx/>
                <a:uFillTx/>
                <a:latin typeface="Arial" panose="020B0604020202020204" pitchFamily="34" charset="0"/>
                <a:ea typeface="思源黑体 CN Light" panose="020B0300000000000000" pitchFamily="34" charset="-122"/>
                <a:cs typeface="+mn-cs"/>
              </a:rPr>
              <a:t>Introduction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25" name="矩形 29">
            <a:extLst>
              <a:ext uri="{FF2B5EF4-FFF2-40B4-BE49-F238E27FC236}">
                <a16:creationId xmlns:a16="http://schemas.microsoft.com/office/drawing/2014/main" id="{A446F1C8-C902-A1D9-3937-ED1F42A33E2C}"/>
              </a:ext>
            </a:extLst>
          </p:cNvPr>
          <p:cNvSpPr/>
          <p:nvPr userDrawn="1"/>
        </p:nvSpPr>
        <p:spPr>
          <a:xfrm>
            <a:off x="1422190"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1</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pic>
        <p:nvPicPr>
          <p:cNvPr id="26" name="Picture 25">
            <a:extLst>
              <a:ext uri="{FF2B5EF4-FFF2-40B4-BE49-F238E27FC236}">
                <a16:creationId xmlns:a16="http://schemas.microsoft.com/office/drawing/2014/main" id="{00F817A6-0E43-9840-9009-B3D74AFD03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823" y="52577"/>
            <a:ext cx="1068385" cy="369906"/>
          </a:xfrm>
          <a:prstGeom prst="rect">
            <a:avLst/>
          </a:prstGeom>
        </p:spPr>
      </p:pic>
      <p:sp>
        <p:nvSpPr>
          <p:cNvPr id="27" name="矩形 29">
            <a:extLst>
              <a:ext uri="{FF2B5EF4-FFF2-40B4-BE49-F238E27FC236}">
                <a16:creationId xmlns:a16="http://schemas.microsoft.com/office/drawing/2014/main" id="{AD4BA2EB-B498-B93E-8DC0-412807A227E2}"/>
              </a:ext>
            </a:extLst>
          </p:cNvPr>
          <p:cNvSpPr/>
          <p:nvPr userDrawn="1"/>
        </p:nvSpPr>
        <p:spPr>
          <a:xfrm>
            <a:off x="209876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2</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28" name="矩形 29">
            <a:extLst>
              <a:ext uri="{FF2B5EF4-FFF2-40B4-BE49-F238E27FC236}">
                <a16:creationId xmlns:a16="http://schemas.microsoft.com/office/drawing/2014/main" id="{E59FAABD-8941-BDCE-4CEA-539015C1F78C}"/>
              </a:ext>
            </a:extLst>
          </p:cNvPr>
          <p:cNvSpPr/>
          <p:nvPr userDrawn="1"/>
        </p:nvSpPr>
        <p:spPr>
          <a:xfrm>
            <a:off x="2794769"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3</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29" name="矩形 29">
            <a:extLst>
              <a:ext uri="{FF2B5EF4-FFF2-40B4-BE49-F238E27FC236}">
                <a16:creationId xmlns:a16="http://schemas.microsoft.com/office/drawing/2014/main" id="{DE7D40F2-04CB-3815-1DA9-ED7396E277FA}"/>
              </a:ext>
            </a:extLst>
          </p:cNvPr>
          <p:cNvSpPr/>
          <p:nvPr userDrawn="1"/>
        </p:nvSpPr>
        <p:spPr>
          <a:xfrm>
            <a:off x="349874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4</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30" name="矩形 29">
            <a:extLst>
              <a:ext uri="{FF2B5EF4-FFF2-40B4-BE49-F238E27FC236}">
                <a16:creationId xmlns:a16="http://schemas.microsoft.com/office/drawing/2014/main" id="{FAE58E42-A820-229E-DE85-41AE9BA6FDB2}"/>
              </a:ext>
            </a:extLst>
          </p:cNvPr>
          <p:cNvSpPr/>
          <p:nvPr userDrawn="1"/>
        </p:nvSpPr>
        <p:spPr>
          <a:xfrm>
            <a:off x="4178801" y="90317"/>
            <a:ext cx="113853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rPr>
              <a:t>Discussion</a:t>
            </a:r>
            <a:endParaRPr kumimoji="0" lang="zh-CN" altLang="en-US"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endParaRPr>
          </a:p>
        </p:txBody>
      </p:sp>
      <p:sp>
        <p:nvSpPr>
          <p:cNvPr id="31" name="Slide Number Placeholder 6">
            <a:extLst>
              <a:ext uri="{FF2B5EF4-FFF2-40B4-BE49-F238E27FC236}">
                <a16:creationId xmlns:a16="http://schemas.microsoft.com/office/drawing/2014/main" id="{6E82B342-9DCC-B73D-38A2-15B6E46E6839}"/>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1862776695"/>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rgbClr val="FAF6F0"/>
        </a:solidFill>
        <a:effectLst/>
      </p:bgPr>
    </p:bg>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983C7AE4-4C39-519C-8B64-FEA778F492B2}"/>
              </a:ext>
            </a:extLst>
          </p:cNvPr>
          <p:cNvSpPr/>
          <p:nvPr userDrawn="1"/>
        </p:nvSpPr>
        <p:spPr>
          <a:xfrm>
            <a:off x="0" y="0"/>
            <a:ext cx="9144000" cy="475061"/>
          </a:xfrm>
          <a:prstGeom prst="rect">
            <a:avLst/>
          </a:prstGeom>
          <a:solidFill>
            <a:srgbClr val="9A2418"/>
          </a:solidFill>
          <a:ln>
            <a:solidFill>
              <a:srgbClr val="9A241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sz="1200" dirty="0">
              <a:latin typeface="Arial" panose="020B0604020202020204" pitchFamily="34" charset="0"/>
            </a:endParaRPr>
          </a:p>
        </p:txBody>
      </p:sp>
      <p:sp>
        <p:nvSpPr>
          <p:cNvPr id="7" name="矩形 19">
            <a:extLst>
              <a:ext uri="{FF2B5EF4-FFF2-40B4-BE49-F238E27FC236}">
                <a16:creationId xmlns:a16="http://schemas.microsoft.com/office/drawing/2014/main" id="{AA5B4F40-8675-99A1-5B50-C17B2A8F0103}"/>
              </a:ext>
            </a:extLst>
          </p:cNvPr>
          <p:cNvSpPr/>
          <p:nvPr userDrawn="1"/>
        </p:nvSpPr>
        <p:spPr>
          <a:xfrm>
            <a:off x="4225911" y="43863"/>
            <a:ext cx="949487" cy="369906"/>
          </a:xfrm>
          <a:prstGeom prst="flowChartAlternate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chemeClr val="accent4">
                  <a:lumMod val="50000"/>
                </a:schemeClr>
              </a:solidFill>
              <a:effectLst/>
              <a:uLnTx/>
              <a:uFillTx/>
              <a:latin typeface="Arial" panose="020B0604020202020204" pitchFamily="34" charset="0"/>
              <a:ea typeface="等线" panose="02010600030101010101" pitchFamily="2" charset="-122"/>
              <a:cs typeface="+mn-cs"/>
            </a:endParaRPr>
          </a:p>
        </p:txBody>
      </p:sp>
      <p:sp>
        <p:nvSpPr>
          <p:cNvPr id="8" name="矩形 23">
            <a:extLst>
              <a:ext uri="{FF2B5EF4-FFF2-40B4-BE49-F238E27FC236}">
                <a16:creationId xmlns:a16="http://schemas.microsoft.com/office/drawing/2014/main" id="{21C2390C-72F3-70E9-4ADD-B49831CCF86F}"/>
              </a:ext>
            </a:extLst>
          </p:cNvPr>
          <p:cNvSpPr/>
          <p:nvPr userDrawn="1"/>
        </p:nvSpPr>
        <p:spPr>
          <a:xfrm>
            <a:off x="310457" y="90317"/>
            <a:ext cx="1279862"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dirty="0">
                <a:ln>
                  <a:noFill/>
                </a:ln>
                <a:solidFill>
                  <a:schemeClr val="bg1"/>
                </a:solidFill>
                <a:effectLst/>
                <a:uLnTx/>
                <a:uFillTx/>
                <a:latin typeface="Arial" panose="020B0604020202020204" pitchFamily="34" charset="0"/>
                <a:ea typeface="思源黑体 CN Light" panose="020B0300000000000000" pitchFamily="34" charset="-122"/>
                <a:cs typeface="+mn-cs"/>
              </a:rPr>
              <a:t>Introduction</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cs typeface="+mn-cs"/>
            </a:endParaRPr>
          </a:p>
        </p:txBody>
      </p:sp>
      <p:sp>
        <p:nvSpPr>
          <p:cNvPr id="9" name="矩形 29">
            <a:extLst>
              <a:ext uri="{FF2B5EF4-FFF2-40B4-BE49-F238E27FC236}">
                <a16:creationId xmlns:a16="http://schemas.microsoft.com/office/drawing/2014/main" id="{195F9E0B-C706-BB87-5C99-BC12C908BB9A}"/>
              </a:ext>
            </a:extLst>
          </p:cNvPr>
          <p:cNvSpPr/>
          <p:nvPr userDrawn="1"/>
        </p:nvSpPr>
        <p:spPr>
          <a:xfrm>
            <a:off x="1422190"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1</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pic>
        <p:nvPicPr>
          <p:cNvPr id="11" name="Picture 10">
            <a:extLst>
              <a:ext uri="{FF2B5EF4-FFF2-40B4-BE49-F238E27FC236}">
                <a16:creationId xmlns:a16="http://schemas.microsoft.com/office/drawing/2014/main" id="{6464334E-80C1-AA0D-5C7B-AA17EC98E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823" y="52577"/>
            <a:ext cx="1068385" cy="369906"/>
          </a:xfrm>
          <a:prstGeom prst="rect">
            <a:avLst/>
          </a:prstGeom>
        </p:spPr>
      </p:pic>
      <p:sp>
        <p:nvSpPr>
          <p:cNvPr id="12" name="矩形 29">
            <a:extLst>
              <a:ext uri="{FF2B5EF4-FFF2-40B4-BE49-F238E27FC236}">
                <a16:creationId xmlns:a16="http://schemas.microsoft.com/office/drawing/2014/main" id="{142BC3A2-4774-194F-0452-108BD39675BA}"/>
              </a:ext>
            </a:extLst>
          </p:cNvPr>
          <p:cNvSpPr/>
          <p:nvPr userDrawn="1"/>
        </p:nvSpPr>
        <p:spPr>
          <a:xfrm>
            <a:off x="209876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2</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3" name="矩形 29">
            <a:extLst>
              <a:ext uri="{FF2B5EF4-FFF2-40B4-BE49-F238E27FC236}">
                <a16:creationId xmlns:a16="http://schemas.microsoft.com/office/drawing/2014/main" id="{5FB75966-FC29-4DFF-CD44-1034E7DEB966}"/>
              </a:ext>
            </a:extLst>
          </p:cNvPr>
          <p:cNvSpPr/>
          <p:nvPr userDrawn="1"/>
        </p:nvSpPr>
        <p:spPr>
          <a:xfrm>
            <a:off x="2794769"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3</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5" name="矩形 29">
            <a:extLst>
              <a:ext uri="{FF2B5EF4-FFF2-40B4-BE49-F238E27FC236}">
                <a16:creationId xmlns:a16="http://schemas.microsoft.com/office/drawing/2014/main" id="{7DE0A5D1-1D1F-B7A5-7905-82AF292941E4}"/>
              </a:ext>
            </a:extLst>
          </p:cNvPr>
          <p:cNvSpPr/>
          <p:nvPr userDrawn="1"/>
        </p:nvSpPr>
        <p:spPr>
          <a:xfrm>
            <a:off x="3498746" y="90317"/>
            <a:ext cx="83854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rPr>
              <a:t>Study 4</a:t>
            </a:r>
            <a:endParaRPr kumimoji="0" lang="zh-CN" altLang="en-US" sz="1200" b="1" i="0" u="none" strike="noStrike" kern="1200" cap="none" spc="75" normalizeH="0" baseline="0" noProof="0" dirty="0">
              <a:ln>
                <a:noFill/>
              </a:ln>
              <a:solidFill>
                <a:schemeClr val="bg1"/>
              </a:solidFill>
              <a:effectLst/>
              <a:uLnTx/>
              <a:uFillTx/>
              <a:latin typeface="Arial" panose="020B0604020202020204" pitchFamily="34" charset="0"/>
              <a:ea typeface="思源黑体 CN Light" panose="020B0300000000000000" pitchFamily="34" charset="-122"/>
            </a:endParaRPr>
          </a:p>
        </p:txBody>
      </p:sp>
      <p:sp>
        <p:nvSpPr>
          <p:cNvPr id="16" name="矩形 29">
            <a:extLst>
              <a:ext uri="{FF2B5EF4-FFF2-40B4-BE49-F238E27FC236}">
                <a16:creationId xmlns:a16="http://schemas.microsoft.com/office/drawing/2014/main" id="{43AA405C-9F36-226C-172D-6C116170452A}"/>
              </a:ext>
            </a:extLst>
          </p:cNvPr>
          <p:cNvSpPr/>
          <p:nvPr userDrawn="1"/>
        </p:nvSpPr>
        <p:spPr>
          <a:xfrm>
            <a:off x="4178801" y="90317"/>
            <a:ext cx="1138537" cy="276999"/>
          </a:xfrm>
          <a:prstGeom prst="rect">
            <a:avLst/>
          </a:prstGeom>
        </p:spPr>
        <p:txBody>
          <a:bodyPr wrap="square" anchor="ct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rPr>
              <a:t>Discussion</a:t>
            </a:r>
            <a:endParaRPr kumimoji="0" lang="zh-CN" altLang="en-US" sz="1200" b="1" i="0" u="none" strike="noStrike" kern="1200" cap="none" spc="75" normalizeH="0" baseline="0" noProof="0" dirty="0">
              <a:ln>
                <a:noFill/>
              </a:ln>
              <a:solidFill>
                <a:schemeClr val="tx2">
                  <a:lumMod val="75000"/>
                </a:schemeClr>
              </a:solidFill>
              <a:effectLst/>
              <a:uLnTx/>
              <a:uFillTx/>
              <a:latin typeface="Arial" panose="020B0604020202020204" pitchFamily="34" charset="0"/>
              <a:ea typeface="思源黑体 CN Light" panose="020B0300000000000000" pitchFamily="34" charset="-122"/>
              <a:cs typeface="+mn-cs"/>
            </a:endParaRPr>
          </a:p>
        </p:txBody>
      </p:sp>
      <p:sp>
        <p:nvSpPr>
          <p:cNvPr id="21" name="Slide Number Placeholder 6">
            <a:extLst>
              <a:ext uri="{FF2B5EF4-FFF2-40B4-BE49-F238E27FC236}">
                <a16:creationId xmlns:a16="http://schemas.microsoft.com/office/drawing/2014/main" id="{4A8C491F-35C5-A9DF-F50E-D2032E97E02A}"/>
              </a:ext>
            </a:extLst>
          </p:cNvPr>
          <p:cNvSpPr>
            <a:spLocks noGrp="1"/>
          </p:cNvSpPr>
          <p:nvPr>
            <p:ph type="sldNum" sz="quarter" idx="12"/>
          </p:nvPr>
        </p:nvSpPr>
        <p:spPr>
          <a:xfrm>
            <a:off x="6457950" y="4767263"/>
            <a:ext cx="2057400" cy="273844"/>
          </a:xfrm>
          <a:prstGeom prst="rect">
            <a:avLst/>
          </a:prstGeom>
        </p:spPr>
        <p:txBody>
          <a:bodyPr/>
          <a:lstStyle>
            <a:lvl1pP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2207948493"/>
      </p:ext>
    </p:extLst>
  </p:cSld>
  <p:clrMapOvr>
    <a:masterClrMapping/>
  </p:clrMapOvr>
  <p:transition spd="med" advTm="3000">
    <p:pull/>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2317950" y="1307100"/>
            <a:ext cx="4508100" cy="25293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6000"/>
              <a:buFont typeface="Poppins"/>
              <a:buNone/>
              <a:defRPr sz="6000">
                <a:latin typeface="Poppins"/>
                <a:ea typeface="Poppins"/>
                <a:cs typeface="Poppins"/>
                <a:sym typeface="Poppins"/>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
        <p:cNvGrpSpPr/>
        <p:nvPr/>
      </p:nvGrpSpPr>
      <p:grpSpPr>
        <a:xfrm>
          <a:off x="0" y="0"/>
          <a:ext cx="0" cy="0"/>
          <a:chOff x="0" y="0"/>
          <a:chExt cx="0" cy="0"/>
        </a:xfrm>
      </p:grpSpPr>
      <p:sp>
        <p:nvSpPr>
          <p:cNvPr id="57" name="Google Shape;57;p33"/>
          <p:cNvSpPr txBox="1">
            <a:spLocks noGrp="1"/>
          </p:cNvSpPr>
          <p:nvPr>
            <p:ph type="title"/>
          </p:nvPr>
        </p:nvSpPr>
        <p:spPr>
          <a:xfrm>
            <a:off x="2135550" y="1189100"/>
            <a:ext cx="4872900" cy="1964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Font typeface="Poppins"/>
              <a:buNone/>
              <a:defRPr sz="6000">
                <a:latin typeface="Poppins"/>
                <a:ea typeface="Poppins"/>
                <a:cs typeface="Poppins"/>
                <a:sym typeface="Poppins"/>
              </a:defRPr>
            </a:lvl1pPr>
            <a:lvl2pPr lvl="1" algn="ctr">
              <a:lnSpc>
                <a:spcPct val="100000"/>
              </a:lnSpc>
              <a:spcBef>
                <a:spcPts val="0"/>
              </a:spcBef>
              <a:spcAft>
                <a:spcPts val="0"/>
              </a:spcAft>
              <a:buSzPts val="2500"/>
              <a:buNone/>
              <a:defRPr/>
            </a:lvl2pPr>
            <a:lvl3pPr lvl="2" algn="ctr">
              <a:lnSpc>
                <a:spcPct val="100000"/>
              </a:lnSpc>
              <a:spcBef>
                <a:spcPts val="0"/>
              </a:spcBef>
              <a:spcAft>
                <a:spcPts val="0"/>
              </a:spcAft>
              <a:buSzPts val="2500"/>
              <a:buNone/>
              <a:defRPr/>
            </a:lvl3pPr>
            <a:lvl4pPr lvl="3" algn="ctr">
              <a:lnSpc>
                <a:spcPct val="100000"/>
              </a:lnSpc>
              <a:spcBef>
                <a:spcPts val="0"/>
              </a:spcBef>
              <a:spcAft>
                <a:spcPts val="0"/>
              </a:spcAft>
              <a:buSzPts val="2500"/>
              <a:buNone/>
              <a:defRPr/>
            </a:lvl4pPr>
            <a:lvl5pPr lvl="4" algn="ctr">
              <a:lnSpc>
                <a:spcPct val="100000"/>
              </a:lnSpc>
              <a:spcBef>
                <a:spcPts val="0"/>
              </a:spcBef>
              <a:spcAft>
                <a:spcPts val="0"/>
              </a:spcAft>
              <a:buSzPts val="2500"/>
              <a:buNone/>
              <a:defRPr/>
            </a:lvl5pPr>
            <a:lvl6pPr lvl="5" algn="ctr">
              <a:lnSpc>
                <a:spcPct val="100000"/>
              </a:lnSpc>
              <a:spcBef>
                <a:spcPts val="0"/>
              </a:spcBef>
              <a:spcAft>
                <a:spcPts val="0"/>
              </a:spcAft>
              <a:buSzPts val="2500"/>
              <a:buNone/>
              <a:defRPr/>
            </a:lvl6pPr>
            <a:lvl7pPr lvl="6" algn="ctr">
              <a:lnSpc>
                <a:spcPct val="100000"/>
              </a:lnSpc>
              <a:spcBef>
                <a:spcPts val="0"/>
              </a:spcBef>
              <a:spcAft>
                <a:spcPts val="0"/>
              </a:spcAft>
              <a:buSzPts val="2500"/>
              <a:buNone/>
              <a:defRPr/>
            </a:lvl7pPr>
            <a:lvl8pPr lvl="7" algn="ctr">
              <a:lnSpc>
                <a:spcPct val="100000"/>
              </a:lnSpc>
              <a:spcBef>
                <a:spcPts val="0"/>
              </a:spcBef>
              <a:spcAft>
                <a:spcPts val="0"/>
              </a:spcAft>
              <a:buSzPts val="2500"/>
              <a:buNone/>
              <a:defRPr/>
            </a:lvl8pPr>
            <a:lvl9pPr lvl="8" algn="ctr">
              <a:lnSpc>
                <a:spcPct val="100000"/>
              </a:lnSpc>
              <a:spcBef>
                <a:spcPts val="0"/>
              </a:spcBef>
              <a:spcAft>
                <a:spcPts val="0"/>
              </a:spcAft>
              <a:buSzPts val="2500"/>
              <a:buNone/>
              <a:defRPr/>
            </a:lvl9pPr>
          </a:lstStyle>
          <a:p>
            <a:endParaRPr/>
          </a:p>
        </p:txBody>
      </p:sp>
      <p:sp>
        <p:nvSpPr>
          <p:cNvPr id="58" name="Google Shape;58;p33"/>
          <p:cNvSpPr txBox="1">
            <a:spLocks noGrp="1"/>
          </p:cNvSpPr>
          <p:nvPr>
            <p:ph type="subTitle" idx="1"/>
          </p:nvPr>
        </p:nvSpPr>
        <p:spPr>
          <a:xfrm>
            <a:off x="2135550" y="3153500"/>
            <a:ext cx="4872900" cy="67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720000" y="4014450"/>
            <a:ext cx="7704000" cy="572700"/>
          </a:xfrm>
          <a:prstGeom prst="rect">
            <a:avLst/>
          </a:prstGeom>
          <a:solidFill>
            <a:schemeClr val="accen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500"/>
              <a:buFont typeface="Poppins"/>
              <a:buNone/>
              <a:defRPr>
                <a:solidFill>
                  <a:schemeClr val="lt1"/>
                </a:solidFill>
                <a:latin typeface="Poppins"/>
                <a:ea typeface="Poppins"/>
                <a:cs typeface="Poppins"/>
                <a:sym typeface="Poppins"/>
              </a:defRPr>
            </a:lvl1pPr>
            <a:lvl2pPr lvl="1" algn="ctr">
              <a:lnSpc>
                <a:spcPct val="100000"/>
              </a:lnSpc>
              <a:spcBef>
                <a:spcPts val="0"/>
              </a:spcBef>
              <a:spcAft>
                <a:spcPts val="0"/>
              </a:spcAft>
              <a:buSzPts val="2500"/>
              <a:buNone/>
              <a:defRPr/>
            </a:lvl2pPr>
            <a:lvl3pPr lvl="2" algn="ctr">
              <a:lnSpc>
                <a:spcPct val="100000"/>
              </a:lnSpc>
              <a:spcBef>
                <a:spcPts val="0"/>
              </a:spcBef>
              <a:spcAft>
                <a:spcPts val="0"/>
              </a:spcAft>
              <a:buSzPts val="2500"/>
              <a:buNone/>
              <a:defRPr/>
            </a:lvl3pPr>
            <a:lvl4pPr lvl="3" algn="ctr">
              <a:lnSpc>
                <a:spcPct val="100000"/>
              </a:lnSpc>
              <a:spcBef>
                <a:spcPts val="0"/>
              </a:spcBef>
              <a:spcAft>
                <a:spcPts val="0"/>
              </a:spcAft>
              <a:buSzPts val="2500"/>
              <a:buNone/>
              <a:defRPr/>
            </a:lvl4pPr>
            <a:lvl5pPr lvl="4" algn="ctr">
              <a:lnSpc>
                <a:spcPct val="100000"/>
              </a:lnSpc>
              <a:spcBef>
                <a:spcPts val="0"/>
              </a:spcBef>
              <a:spcAft>
                <a:spcPts val="0"/>
              </a:spcAft>
              <a:buSzPts val="2500"/>
              <a:buNone/>
              <a:defRPr/>
            </a:lvl5pPr>
            <a:lvl6pPr lvl="5" algn="ctr">
              <a:lnSpc>
                <a:spcPct val="100000"/>
              </a:lnSpc>
              <a:spcBef>
                <a:spcPts val="0"/>
              </a:spcBef>
              <a:spcAft>
                <a:spcPts val="0"/>
              </a:spcAft>
              <a:buSzPts val="2500"/>
              <a:buNone/>
              <a:defRPr/>
            </a:lvl6pPr>
            <a:lvl7pPr lvl="6" algn="ctr">
              <a:lnSpc>
                <a:spcPct val="100000"/>
              </a:lnSpc>
              <a:spcBef>
                <a:spcPts val="0"/>
              </a:spcBef>
              <a:spcAft>
                <a:spcPts val="0"/>
              </a:spcAft>
              <a:buSzPts val="2500"/>
              <a:buNone/>
              <a:defRPr/>
            </a:lvl7pPr>
            <a:lvl8pPr lvl="7" algn="ctr">
              <a:lnSpc>
                <a:spcPct val="100000"/>
              </a:lnSpc>
              <a:spcBef>
                <a:spcPts val="0"/>
              </a:spcBef>
              <a:spcAft>
                <a:spcPts val="0"/>
              </a:spcAft>
              <a:buSzPts val="2500"/>
              <a:buNone/>
              <a:defRPr/>
            </a:lvl8pPr>
            <a:lvl9pPr lvl="8" algn="ctr">
              <a:lnSpc>
                <a:spcPct val="100000"/>
              </a:lnSpc>
              <a:spcBef>
                <a:spcPts val="0"/>
              </a:spcBef>
              <a:spcAft>
                <a:spcPts val="0"/>
              </a:spcAft>
              <a:buSzPts val="2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62"/>
        <p:cNvGrpSpPr/>
        <p:nvPr/>
      </p:nvGrpSpPr>
      <p:grpSpPr>
        <a:xfrm>
          <a:off x="0" y="0"/>
          <a:ext cx="0" cy="0"/>
          <a:chOff x="0" y="0"/>
          <a:chExt cx="0" cy="0"/>
        </a:xfrm>
      </p:grpSpPr>
      <p:sp>
        <p:nvSpPr>
          <p:cNvPr id="63" name="Google Shape;63;p36"/>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64" name="Google Shape;64;p36"/>
          <p:cNvSpPr txBox="1">
            <a:spLocks noGrp="1"/>
          </p:cNvSpPr>
          <p:nvPr>
            <p:ph type="title" idx="2"/>
          </p:nvPr>
        </p:nvSpPr>
        <p:spPr>
          <a:xfrm>
            <a:off x="796199" y="1480875"/>
            <a:ext cx="10266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Font typeface="Poppins"/>
              <a:buNone/>
              <a:defRPr sz="3000" b="0">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5" name="Google Shape;65;p36"/>
          <p:cNvSpPr txBox="1">
            <a:spLocks noGrp="1"/>
          </p:cNvSpPr>
          <p:nvPr>
            <p:ph type="title" idx="3"/>
          </p:nvPr>
        </p:nvSpPr>
        <p:spPr>
          <a:xfrm>
            <a:off x="796199" y="3177946"/>
            <a:ext cx="10266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Font typeface="Poppins"/>
              <a:buNone/>
              <a:defRPr sz="3000" b="0">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6" name="Google Shape;66;p36"/>
          <p:cNvSpPr txBox="1">
            <a:spLocks noGrp="1"/>
          </p:cNvSpPr>
          <p:nvPr>
            <p:ph type="title" idx="4"/>
          </p:nvPr>
        </p:nvSpPr>
        <p:spPr>
          <a:xfrm>
            <a:off x="3468474" y="1480875"/>
            <a:ext cx="10266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Font typeface="Poppins"/>
              <a:buNone/>
              <a:defRPr sz="3000" b="0">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7" name="Google Shape;67;p36"/>
          <p:cNvSpPr txBox="1">
            <a:spLocks noGrp="1"/>
          </p:cNvSpPr>
          <p:nvPr>
            <p:ph type="title" idx="5"/>
          </p:nvPr>
        </p:nvSpPr>
        <p:spPr>
          <a:xfrm>
            <a:off x="3468474" y="3177946"/>
            <a:ext cx="10266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Font typeface="Poppins"/>
              <a:buNone/>
              <a:defRPr sz="3000" b="0">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8" name="Google Shape;68;p36"/>
          <p:cNvSpPr txBox="1">
            <a:spLocks noGrp="1"/>
          </p:cNvSpPr>
          <p:nvPr>
            <p:ph type="title" idx="6"/>
          </p:nvPr>
        </p:nvSpPr>
        <p:spPr>
          <a:xfrm>
            <a:off x="6140749" y="1480875"/>
            <a:ext cx="10266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Font typeface="Poppins"/>
              <a:buNone/>
              <a:defRPr sz="3000" b="0">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69" name="Google Shape;69;p36"/>
          <p:cNvSpPr txBox="1">
            <a:spLocks noGrp="1"/>
          </p:cNvSpPr>
          <p:nvPr>
            <p:ph type="title" idx="7"/>
          </p:nvPr>
        </p:nvSpPr>
        <p:spPr>
          <a:xfrm>
            <a:off x="6140749" y="3177946"/>
            <a:ext cx="1026600" cy="44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000"/>
              <a:buFont typeface="Poppins"/>
              <a:buNone/>
              <a:defRPr sz="3000" b="0">
                <a:solidFill>
                  <a:schemeClr val="lt2"/>
                </a:solidFill>
                <a:latin typeface="Poppins"/>
                <a:ea typeface="Poppins"/>
                <a:cs typeface="Poppins"/>
                <a:sym typeface="Poppins"/>
              </a:defRPr>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70" name="Google Shape;70;p36"/>
          <p:cNvSpPr txBox="1">
            <a:spLocks noGrp="1"/>
          </p:cNvSpPr>
          <p:nvPr>
            <p:ph type="subTitle" idx="1"/>
          </p:nvPr>
        </p:nvSpPr>
        <p:spPr>
          <a:xfrm>
            <a:off x="796200" y="2144675"/>
            <a:ext cx="2305500" cy="51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1" name="Google Shape;71;p36"/>
          <p:cNvSpPr txBox="1">
            <a:spLocks noGrp="1"/>
          </p:cNvSpPr>
          <p:nvPr>
            <p:ph type="subTitle" idx="8"/>
          </p:nvPr>
        </p:nvSpPr>
        <p:spPr>
          <a:xfrm>
            <a:off x="3457375" y="2144675"/>
            <a:ext cx="2305500" cy="51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2" name="Google Shape;72;p36"/>
          <p:cNvSpPr txBox="1">
            <a:spLocks noGrp="1"/>
          </p:cNvSpPr>
          <p:nvPr>
            <p:ph type="subTitle" idx="9"/>
          </p:nvPr>
        </p:nvSpPr>
        <p:spPr>
          <a:xfrm>
            <a:off x="6118550" y="2144675"/>
            <a:ext cx="2305500" cy="51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3" name="Google Shape;73;p36"/>
          <p:cNvSpPr txBox="1">
            <a:spLocks noGrp="1"/>
          </p:cNvSpPr>
          <p:nvPr>
            <p:ph type="subTitle" idx="13"/>
          </p:nvPr>
        </p:nvSpPr>
        <p:spPr>
          <a:xfrm>
            <a:off x="796200" y="3841800"/>
            <a:ext cx="2305500" cy="51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4" name="Google Shape;74;p36"/>
          <p:cNvSpPr txBox="1">
            <a:spLocks noGrp="1"/>
          </p:cNvSpPr>
          <p:nvPr>
            <p:ph type="subTitle" idx="14"/>
          </p:nvPr>
        </p:nvSpPr>
        <p:spPr>
          <a:xfrm>
            <a:off x="3457375" y="3841800"/>
            <a:ext cx="2305500" cy="51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75" name="Google Shape;75;p36"/>
          <p:cNvSpPr txBox="1">
            <a:spLocks noGrp="1"/>
          </p:cNvSpPr>
          <p:nvPr>
            <p:ph type="subTitle" idx="15"/>
          </p:nvPr>
        </p:nvSpPr>
        <p:spPr>
          <a:xfrm>
            <a:off x="6118550" y="3841800"/>
            <a:ext cx="2305500" cy="518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Poppins"/>
              <a:buNone/>
              <a:defRPr sz="2000">
                <a:latin typeface="Poppins"/>
                <a:ea typeface="Poppins"/>
                <a:cs typeface="Poppins"/>
                <a:sym typeface="Poppins"/>
              </a:defRPr>
            </a:lvl1pPr>
            <a:lvl2pPr lvl="1" algn="l">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l">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l">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l">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l">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l">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l">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l">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4">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a:off x="830125" y="877763"/>
            <a:ext cx="4950900" cy="536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Poppins"/>
              <a:buNone/>
              <a:defRPr>
                <a:latin typeface="Poppins"/>
                <a:ea typeface="Poppins"/>
                <a:cs typeface="Poppins"/>
                <a:sym typeface="Poppins"/>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
        <p:nvSpPr>
          <p:cNvPr id="80" name="Google Shape;80;p38"/>
          <p:cNvSpPr txBox="1">
            <a:spLocks noGrp="1"/>
          </p:cNvSpPr>
          <p:nvPr>
            <p:ph type="subTitle" idx="1"/>
          </p:nvPr>
        </p:nvSpPr>
        <p:spPr>
          <a:xfrm>
            <a:off x="830125" y="1413788"/>
            <a:ext cx="4950900" cy="555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Font typeface="Rubik"/>
              <a:buNone/>
              <a:defRPr>
                <a:latin typeface="Rubik"/>
                <a:ea typeface="Rubik"/>
                <a:cs typeface="Rubik"/>
                <a:sym typeface="Rubik"/>
              </a:defRPr>
            </a:lvl1pPr>
            <a:lvl2pPr lvl="1" algn="ctr">
              <a:lnSpc>
                <a:spcPct val="100000"/>
              </a:lnSpc>
              <a:spcBef>
                <a:spcPts val="0"/>
              </a:spcBef>
              <a:spcAft>
                <a:spcPts val="0"/>
              </a:spcAft>
              <a:buSzPts val="1200"/>
              <a:buFont typeface="Rubik"/>
              <a:buNone/>
              <a:defRPr>
                <a:latin typeface="Rubik"/>
                <a:ea typeface="Rubik"/>
                <a:cs typeface="Rubik"/>
                <a:sym typeface="Rubik"/>
              </a:defRPr>
            </a:lvl2pPr>
            <a:lvl3pPr lvl="2" algn="ctr">
              <a:lnSpc>
                <a:spcPct val="100000"/>
              </a:lnSpc>
              <a:spcBef>
                <a:spcPts val="0"/>
              </a:spcBef>
              <a:spcAft>
                <a:spcPts val="0"/>
              </a:spcAft>
              <a:buSzPts val="1200"/>
              <a:buFont typeface="Rubik"/>
              <a:buNone/>
              <a:defRPr>
                <a:latin typeface="Rubik"/>
                <a:ea typeface="Rubik"/>
                <a:cs typeface="Rubik"/>
                <a:sym typeface="Rubik"/>
              </a:defRPr>
            </a:lvl3pPr>
            <a:lvl4pPr lvl="3" algn="ctr">
              <a:lnSpc>
                <a:spcPct val="100000"/>
              </a:lnSpc>
              <a:spcBef>
                <a:spcPts val="0"/>
              </a:spcBef>
              <a:spcAft>
                <a:spcPts val="0"/>
              </a:spcAft>
              <a:buSzPts val="1200"/>
              <a:buFont typeface="Rubik"/>
              <a:buNone/>
              <a:defRPr>
                <a:latin typeface="Rubik"/>
                <a:ea typeface="Rubik"/>
                <a:cs typeface="Rubik"/>
                <a:sym typeface="Rubik"/>
              </a:defRPr>
            </a:lvl4pPr>
            <a:lvl5pPr lvl="4" algn="ctr">
              <a:lnSpc>
                <a:spcPct val="100000"/>
              </a:lnSpc>
              <a:spcBef>
                <a:spcPts val="0"/>
              </a:spcBef>
              <a:spcAft>
                <a:spcPts val="0"/>
              </a:spcAft>
              <a:buSzPts val="1200"/>
              <a:buFont typeface="Rubik"/>
              <a:buNone/>
              <a:defRPr>
                <a:latin typeface="Rubik"/>
                <a:ea typeface="Rubik"/>
                <a:cs typeface="Rubik"/>
                <a:sym typeface="Rubik"/>
              </a:defRPr>
            </a:lvl5pPr>
            <a:lvl6pPr lvl="5" algn="ctr">
              <a:lnSpc>
                <a:spcPct val="100000"/>
              </a:lnSpc>
              <a:spcBef>
                <a:spcPts val="0"/>
              </a:spcBef>
              <a:spcAft>
                <a:spcPts val="0"/>
              </a:spcAft>
              <a:buSzPts val="1200"/>
              <a:buFont typeface="Rubik"/>
              <a:buNone/>
              <a:defRPr>
                <a:latin typeface="Rubik"/>
                <a:ea typeface="Rubik"/>
                <a:cs typeface="Rubik"/>
                <a:sym typeface="Rubik"/>
              </a:defRPr>
            </a:lvl6pPr>
            <a:lvl7pPr lvl="6" algn="ctr">
              <a:lnSpc>
                <a:spcPct val="100000"/>
              </a:lnSpc>
              <a:spcBef>
                <a:spcPts val="0"/>
              </a:spcBef>
              <a:spcAft>
                <a:spcPts val="0"/>
              </a:spcAft>
              <a:buSzPts val="1200"/>
              <a:buFont typeface="Rubik"/>
              <a:buNone/>
              <a:defRPr>
                <a:latin typeface="Rubik"/>
                <a:ea typeface="Rubik"/>
                <a:cs typeface="Rubik"/>
                <a:sym typeface="Rubik"/>
              </a:defRPr>
            </a:lvl7pPr>
            <a:lvl8pPr lvl="7" algn="ctr">
              <a:lnSpc>
                <a:spcPct val="100000"/>
              </a:lnSpc>
              <a:spcBef>
                <a:spcPts val="0"/>
              </a:spcBef>
              <a:spcAft>
                <a:spcPts val="0"/>
              </a:spcAft>
              <a:buSzPts val="1200"/>
              <a:buFont typeface="Rubik"/>
              <a:buNone/>
              <a:defRPr>
                <a:latin typeface="Rubik"/>
                <a:ea typeface="Rubik"/>
                <a:cs typeface="Rubik"/>
                <a:sym typeface="Rubik"/>
              </a:defRPr>
            </a:lvl8pPr>
            <a:lvl9pPr lvl="8" algn="ctr">
              <a:lnSpc>
                <a:spcPct val="100000"/>
              </a:lnSpc>
              <a:spcBef>
                <a:spcPts val="0"/>
              </a:spcBef>
              <a:spcAft>
                <a:spcPts val="0"/>
              </a:spcAft>
              <a:buSzPts val="1200"/>
              <a:buFont typeface="Rubik"/>
              <a:buNone/>
              <a:defRPr>
                <a:latin typeface="Rubik"/>
                <a:ea typeface="Rubik"/>
                <a:cs typeface="Rubik"/>
                <a:sym typeface="Rubik"/>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DFD"/>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endParaRPr/>
          </a:p>
        </p:txBody>
      </p:sp>
      <p:sp>
        <p:nvSpPr>
          <p:cNvPr id="7" name="Google Shape;7;p18"/>
          <p:cNvSpPr txBox="1">
            <a:spLocks noGrp="1"/>
          </p:cNvSpPr>
          <p:nvPr>
            <p:ph type="body" idx="1"/>
          </p:nvPr>
        </p:nvSpPr>
        <p:spPr>
          <a:xfrm>
            <a:off x="713225" y="1152475"/>
            <a:ext cx="7717500" cy="34515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1pPr>
            <a:lvl2pPr marL="914400" marR="0" lvl="1"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2pPr>
            <a:lvl3pPr marL="1371600" marR="0" lvl="2"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3pPr>
            <a:lvl4pPr marL="1828800" marR="0" lvl="3"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4pPr>
            <a:lvl5pPr marL="2286000" marR="0" lvl="4"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5pPr>
            <a:lvl6pPr marL="2743200" marR="0" lvl="5"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6pPr>
            <a:lvl7pPr marL="3200400" marR="0" lvl="6"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7pPr>
            <a:lvl8pPr marL="3657600" marR="0" lvl="7"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8pPr>
            <a:lvl9pPr marL="4114800" marR="0" lvl="8"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9pPr>
          </a:lstStyle>
          <a:p>
            <a:endParaRPr dirty="0"/>
          </a:p>
        </p:txBody>
      </p:sp>
      <p:pic>
        <p:nvPicPr>
          <p:cNvPr id="8" name="Google Shape;8;p18"/>
          <p:cNvPicPr preferRelativeResize="0"/>
          <p:nvPr/>
        </p:nvPicPr>
        <p:blipFill rotWithShape="1">
          <a:blip r:embed="rId18">
            <a:alphaModFix/>
          </a:blip>
          <a:srcRect/>
          <a:stretch/>
        </p:blipFill>
        <p:spPr>
          <a:xfrm>
            <a:off x="8464898" y="4480675"/>
            <a:ext cx="607777" cy="572700"/>
          </a:xfrm>
          <a:prstGeom prst="rect">
            <a:avLst/>
          </a:prstGeom>
          <a:noFill/>
          <a:ln>
            <a:noFill/>
          </a:ln>
        </p:spPr>
      </p:pic>
      <p:sp>
        <p:nvSpPr>
          <p:cNvPr id="9" name="Google Shape;9;p18"/>
          <p:cNvSpPr txBox="1"/>
          <p:nvPr/>
        </p:nvSpPr>
        <p:spPr>
          <a:xfrm>
            <a:off x="372200" y="4624975"/>
            <a:ext cx="1854900" cy="28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fld id="{BC561857-1B91-44FA-97C7-7BA5449EFF27}" type="slidenum">
              <a:rPr lang="en" sz="900" b="0" i="0" u="none" strike="noStrike" cap="none" smtClean="0">
                <a:solidFill>
                  <a:srgbClr val="119BB2"/>
                </a:solidFill>
                <a:latin typeface="Rubik"/>
                <a:ea typeface="Rubik"/>
                <a:cs typeface="Rubik"/>
                <a:sym typeface="Rubik"/>
              </a:rPr>
              <a:t>‹#›</a:t>
            </a:fld>
            <a:endParaRPr sz="900" b="0" i="0" u="none" strike="noStrike" cap="none" dirty="0">
              <a:solidFill>
                <a:srgbClr val="119BB2"/>
              </a:solidFill>
              <a:latin typeface="Rubik"/>
              <a:ea typeface="Rubik"/>
              <a:cs typeface="Rubik"/>
              <a:sym typeface="Rubik"/>
            </a:endParaRPr>
          </a:p>
        </p:txBody>
      </p:sp>
      <p:pic>
        <p:nvPicPr>
          <p:cNvPr id="2" name="Google Shape;125;p1">
            <a:extLst>
              <a:ext uri="{FF2B5EF4-FFF2-40B4-BE49-F238E27FC236}">
                <a16:creationId xmlns:a16="http://schemas.microsoft.com/office/drawing/2014/main" id="{79202E38-4FFC-D296-666C-E8681C3A1E57}"/>
              </a:ext>
            </a:extLst>
          </p:cNvPr>
          <p:cNvPicPr preferRelativeResize="0">
            <a:picLocks/>
          </p:cNvPicPr>
          <p:nvPr userDrawn="1"/>
        </p:nvPicPr>
        <p:blipFill rotWithShape="1">
          <a:blip r:embed="rId19">
            <a:alphaModFix/>
          </a:blip>
          <a:srcRect/>
          <a:stretch/>
        </p:blipFill>
        <p:spPr>
          <a:xfrm>
            <a:off x="6685108" y="11815"/>
            <a:ext cx="2450349" cy="3184743"/>
          </a:xfrm>
          <a:prstGeom prst="rect">
            <a:avLst/>
          </a:prstGeom>
          <a:noFill/>
          <a:ln>
            <a:noFill/>
          </a:ln>
          <a:effectLst>
            <a:outerShdw blurRad="50800" dist="50800" dir="5400000" algn="ctr" rotWithShape="0">
              <a:srgbClr val="000000">
                <a:alpha val="0"/>
              </a:srgbClr>
            </a:outerShdw>
          </a:effectLst>
        </p:spPr>
      </p:pic>
      <p:pic>
        <p:nvPicPr>
          <p:cNvPr id="3" name="Google Shape;125;p1">
            <a:extLst>
              <a:ext uri="{FF2B5EF4-FFF2-40B4-BE49-F238E27FC236}">
                <a16:creationId xmlns:a16="http://schemas.microsoft.com/office/drawing/2014/main" id="{25C56809-2CA4-18C4-7B83-2532D0655E70}"/>
              </a:ext>
            </a:extLst>
          </p:cNvPr>
          <p:cNvPicPr preferRelativeResize="0">
            <a:picLocks/>
          </p:cNvPicPr>
          <p:nvPr userDrawn="1"/>
        </p:nvPicPr>
        <p:blipFill rotWithShape="1">
          <a:blip r:embed="rId19">
            <a:alphaModFix/>
          </a:blip>
          <a:srcRect t="49787" r="26609"/>
          <a:stretch/>
        </p:blipFill>
        <p:spPr>
          <a:xfrm rot="16200000">
            <a:off x="-99596" y="111411"/>
            <a:ext cx="1798351" cy="1599159"/>
          </a:xfrm>
          <a:prstGeom prst="rect">
            <a:avLst/>
          </a:prstGeom>
          <a:noFill/>
          <a:ln>
            <a:noFill/>
          </a:ln>
          <a:effectLst>
            <a:outerShdw blurRad="50800" dist="50800" dir="5400000" algn="ctr" rotWithShape="0">
              <a:srgbClr val="000000">
                <a:alpha val="0"/>
              </a:srgbClr>
            </a:outerShdw>
          </a:effectLst>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4"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AF6F0"/>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AC609476-51F6-86B5-9019-19A95E81E10A}"/>
              </a:ext>
            </a:extLst>
          </p:cNvPr>
          <p:cNvSpPr>
            <a:spLocks noGrp="1"/>
          </p:cNvSpPr>
          <p:nvPr>
            <p:ph type="sldNum" sz="quarter" idx="4"/>
          </p:nvPr>
        </p:nvSpPr>
        <p:spPr>
          <a:xfrm>
            <a:off x="6457950" y="4767263"/>
            <a:ext cx="2057400" cy="273844"/>
          </a:xfrm>
          <a:prstGeom prst="rect">
            <a:avLst/>
          </a:prstGeom>
        </p:spPr>
        <p:txBody>
          <a:bodyPr/>
          <a:lstStyle>
            <a:lvl1pPr algn="r">
              <a:defRPr sz="1350">
                <a:solidFill>
                  <a:schemeClr val="tx1"/>
                </a:solidFill>
                <a:latin typeface="Aptos" panose="020B0004020202020204" pitchFamily="34" charset="0"/>
              </a:defRPr>
            </a:lvl1pPr>
          </a:lstStyle>
          <a:p>
            <a:fld id="{545B2151-AD1F-4282-B0AA-B80709E12B69}" type="slidenum">
              <a:rPr lang="zh-CN" altLang="en-US" smtClean="0"/>
              <a:pPr/>
              <a:t>‹#›</a:t>
            </a:fld>
            <a:endParaRPr lang="zh-CN" altLang="en-US" dirty="0"/>
          </a:p>
        </p:txBody>
      </p:sp>
    </p:spTree>
    <p:extLst>
      <p:ext uri="{BB962C8B-B14F-4D97-AF65-F5344CB8AC3E}">
        <p14:creationId xmlns:p14="http://schemas.microsoft.com/office/powerpoint/2010/main" val="391696915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Lst>
  <p:transition spd="med" advTm="3000">
    <p:pull/>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9BB2">
            <a:alpha val="9019"/>
          </a:srgbClr>
        </a:solidFill>
        <a:effectLst/>
      </p:bgPr>
    </p:bg>
    <p:spTree>
      <p:nvGrpSpPr>
        <p:cNvPr id="1" name="Shape 121"/>
        <p:cNvGrpSpPr/>
        <p:nvPr/>
      </p:nvGrpSpPr>
      <p:grpSpPr>
        <a:xfrm>
          <a:off x="0" y="0"/>
          <a:ext cx="0" cy="0"/>
          <a:chOff x="0" y="0"/>
          <a:chExt cx="0" cy="0"/>
        </a:xfrm>
      </p:grpSpPr>
      <p:sp>
        <p:nvSpPr>
          <p:cNvPr id="122" name="Google Shape;122;p1"/>
          <p:cNvSpPr txBox="1">
            <a:spLocks noGrp="1"/>
          </p:cNvSpPr>
          <p:nvPr>
            <p:ph type="ctrTitle"/>
          </p:nvPr>
        </p:nvSpPr>
        <p:spPr>
          <a:xfrm>
            <a:off x="120492" y="1157300"/>
            <a:ext cx="8903016" cy="23808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r>
              <a:rPr lang="en-US" sz="3600" dirty="0">
                <a:solidFill>
                  <a:srgbClr val="119BB2"/>
                </a:solidFill>
                <a:latin typeface="Poppins"/>
                <a:ea typeface="Poppins"/>
                <a:cs typeface="Poppins"/>
                <a:sym typeface="Poppins"/>
              </a:rPr>
              <a:t>The PANSS Prediction Project</a:t>
            </a:r>
            <a:br>
              <a:rPr lang="en-US" sz="3200" dirty="0">
                <a:solidFill>
                  <a:srgbClr val="119BB2"/>
                </a:solidFill>
                <a:latin typeface="Poppins"/>
                <a:ea typeface="Poppins"/>
                <a:cs typeface="Poppins"/>
                <a:sym typeface="Poppins"/>
              </a:rPr>
            </a:br>
            <a:r>
              <a:rPr lang="en-US" sz="1200" dirty="0">
                <a:solidFill>
                  <a:srgbClr val="119BB2"/>
                </a:solidFill>
                <a:latin typeface="Poppins"/>
                <a:ea typeface="Poppins"/>
                <a:cs typeface="Poppins"/>
                <a:sym typeface="Poppins"/>
              </a:rPr>
              <a:t> </a:t>
            </a:r>
            <a:br>
              <a:rPr lang="en-US" sz="3200" dirty="0">
                <a:solidFill>
                  <a:srgbClr val="119BB2"/>
                </a:solidFill>
                <a:latin typeface="Poppins"/>
                <a:ea typeface="Poppins"/>
                <a:cs typeface="Poppins"/>
                <a:sym typeface="Poppins"/>
              </a:rPr>
            </a:br>
            <a:r>
              <a:rPr lang="en-US" sz="2800" dirty="0">
                <a:solidFill>
                  <a:srgbClr val="119BB2"/>
                </a:solidFill>
                <a:latin typeface="Poppins"/>
                <a:ea typeface="Poppins"/>
                <a:cs typeface="Poppins"/>
                <a:sym typeface="Poppins"/>
              </a:rPr>
              <a:t>C</a:t>
            </a:r>
            <a:r>
              <a:rPr lang="en-US" sz="2400" dirty="0">
                <a:solidFill>
                  <a:srgbClr val="119BB2"/>
                </a:solidFill>
                <a:latin typeface="Poppins"/>
                <a:ea typeface="Poppins"/>
                <a:cs typeface="Poppins"/>
                <a:sym typeface="Poppins"/>
              </a:rPr>
              <a:t>ross-lingual Prediction of PANSS Scores</a:t>
            </a:r>
            <a:br>
              <a:rPr lang="en-US" sz="2400" dirty="0">
                <a:solidFill>
                  <a:srgbClr val="119BB2"/>
                </a:solidFill>
                <a:latin typeface="Poppins"/>
                <a:ea typeface="Poppins"/>
                <a:cs typeface="Poppins"/>
                <a:sym typeface="Poppins"/>
              </a:rPr>
            </a:br>
            <a:r>
              <a:rPr lang="en-US" sz="2400" dirty="0">
                <a:solidFill>
                  <a:srgbClr val="119BB2"/>
                </a:solidFill>
                <a:latin typeface="Poppins"/>
                <a:ea typeface="Poppins"/>
                <a:cs typeface="Poppins"/>
                <a:sym typeface="Poppins"/>
              </a:rPr>
              <a:t>from Spontaneous Speech (audio only)</a:t>
            </a:r>
            <a:endParaRPr lang="en-GB" sz="3200" dirty="0">
              <a:solidFill>
                <a:srgbClr val="119BB2"/>
              </a:solidFill>
              <a:latin typeface="Poppins"/>
              <a:ea typeface="Poppins"/>
              <a:cs typeface="Poppins"/>
              <a:sym typeface="Poppins"/>
            </a:endParaRPr>
          </a:p>
        </p:txBody>
      </p:sp>
      <p:sp>
        <p:nvSpPr>
          <p:cNvPr id="123" name="Google Shape;123;p1"/>
          <p:cNvSpPr txBox="1">
            <a:spLocks noGrp="1"/>
          </p:cNvSpPr>
          <p:nvPr>
            <p:ph type="subTitle" idx="1"/>
          </p:nvPr>
        </p:nvSpPr>
        <p:spPr>
          <a:xfrm>
            <a:off x="2307600" y="3596499"/>
            <a:ext cx="4528800" cy="1195877"/>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200"/>
              <a:buNone/>
            </a:pPr>
            <a:r>
              <a:rPr lang="en" dirty="0">
                <a:solidFill>
                  <a:srgbClr val="0A2351"/>
                </a:solidFill>
                <a:latin typeface="Rubik"/>
                <a:ea typeface="Rubik"/>
                <a:cs typeface="Rubik"/>
                <a:sym typeface="Rubik"/>
              </a:rPr>
              <a:t>R</a:t>
            </a:r>
            <a:r>
              <a:rPr lang="en-US" altLang="zh-CN" dirty="0" err="1">
                <a:solidFill>
                  <a:srgbClr val="0A2351"/>
                </a:solidFill>
                <a:latin typeface="Rubik"/>
                <a:ea typeface="Rubik"/>
                <a:cs typeface="Rubik"/>
                <a:sym typeface="Rubik"/>
              </a:rPr>
              <a:t>ui</a:t>
            </a:r>
            <a:r>
              <a:rPr lang="en-US" altLang="zh-CN" dirty="0">
                <a:solidFill>
                  <a:srgbClr val="0A2351"/>
                </a:solidFill>
                <a:latin typeface="Rubik"/>
                <a:ea typeface="Rubik"/>
                <a:cs typeface="Rubik"/>
                <a:sym typeface="Rubik"/>
              </a:rPr>
              <a:t> H</a:t>
            </a:r>
            <a:r>
              <a:rPr lang="en-US" altLang="zh-CN" dirty="0">
                <a:solidFill>
                  <a:srgbClr val="0A2351"/>
                </a:solidFill>
              </a:rPr>
              <a:t>e,</a:t>
            </a:r>
            <a:r>
              <a:rPr lang="zh-CN" altLang="en-US" dirty="0">
                <a:solidFill>
                  <a:srgbClr val="0A2351"/>
                </a:solidFill>
              </a:rPr>
              <a:t> </a:t>
            </a:r>
            <a:r>
              <a:rPr lang="en-US" altLang="zh-CN" dirty="0">
                <a:solidFill>
                  <a:srgbClr val="0A2351"/>
                </a:solidFill>
              </a:rPr>
              <a:t>Postdoc at</a:t>
            </a:r>
            <a:r>
              <a:rPr lang="zh-CN" altLang="en-US" dirty="0">
                <a:solidFill>
                  <a:srgbClr val="0A2351"/>
                </a:solidFill>
              </a:rPr>
              <a:t> </a:t>
            </a:r>
            <a:r>
              <a:rPr lang="en-US" dirty="0">
                <a:solidFill>
                  <a:srgbClr val="0A2351"/>
                </a:solidFill>
                <a:latin typeface="Rubik"/>
                <a:ea typeface="Rubik"/>
                <a:cs typeface="Rubik"/>
                <a:sym typeface="Rubik"/>
              </a:rPr>
              <a:t>GraC </a:t>
            </a:r>
            <a:r>
              <a:rPr lang="en-US" dirty="0">
                <a:solidFill>
                  <a:srgbClr val="0A2351"/>
                </a:solidFill>
              </a:rPr>
              <a:t>Lab</a:t>
            </a:r>
          </a:p>
          <a:p>
            <a:pPr marL="0" lvl="0" indent="0" algn="ctr" rtl="0">
              <a:lnSpc>
                <a:spcPct val="100000"/>
              </a:lnSpc>
              <a:spcBef>
                <a:spcPts val="0"/>
              </a:spcBef>
              <a:spcAft>
                <a:spcPts val="0"/>
              </a:spcAft>
              <a:buSzPts val="1200"/>
              <a:buNone/>
            </a:pPr>
            <a:r>
              <a:rPr lang="en-US" dirty="0" err="1">
                <a:solidFill>
                  <a:srgbClr val="0A2351"/>
                </a:solidFill>
                <a:latin typeface="Rubik"/>
                <a:ea typeface="Rubik"/>
                <a:cs typeface="Rubik"/>
                <a:sym typeface="Rubik"/>
              </a:rPr>
              <a:t>Universita</a:t>
            </a:r>
            <a:r>
              <a:rPr lang="en-US" dirty="0" err="1">
                <a:solidFill>
                  <a:srgbClr val="0A2351"/>
                </a:solidFill>
              </a:rPr>
              <a:t>t</a:t>
            </a:r>
            <a:r>
              <a:rPr lang="en-US" dirty="0">
                <a:solidFill>
                  <a:srgbClr val="0A2351"/>
                </a:solidFill>
              </a:rPr>
              <a:t> Pompeu Fabra (Barcelona, Spain)</a:t>
            </a:r>
          </a:p>
          <a:p>
            <a:pPr marL="0" lvl="0" indent="0" algn="ctr" rtl="0">
              <a:lnSpc>
                <a:spcPct val="100000"/>
              </a:lnSpc>
              <a:spcBef>
                <a:spcPts val="0"/>
              </a:spcBef>
              <a:spcAft>
                <a:spcPts val="0"/>
              </a:spcAft>
              <a:buSzPts val="1200"/>
              <a:buNone/>
            </a:pPr>
            <a:r>
              <a:rPr lang="en-US" altLang="zh-CN" dirty="0">
                <a:solidFill>
                  <a:srgbClr val="0A2351"/>
                </a:solidFill>
                <a:latin typeface="Rubik"/>
                <a:ea typeface="Rubik"/>
                <a:cs typeface="Rubik"/>
                <a:sym typeface="Rubik"/>
              </a:rPr>
              <a:t>3</a:t>
            </a:r>
            <a:r>
              <a:rPr lang="en-US" altLang="zh-CN" baseline="30000" dirty="0">
                <a:solidFill>
                  <a:srgbClr val="0A2351"/>
                </a:solidFill>
                <a:latin typeface="Rubik"/>
                <a:ea typeface="Rubik"/>
                <a:cs typeface="Rubik"/>
                <a:sym typeface="Rubik"/>
              </a:rPr>
              <a:t>rd</a:t>
            </a:r>
            <a:r>
              <a:rPr lang="en-US" altLang="zh-CN" dirty="0">
                <a:solidFill>
                  <a:srgbClr val="0A2351"/>
                </a:solidFill>
                <a:latin typeface="Rubik"/>
                <a:ea typeface="Rubik"/>
                <a:cs typeface="Rubik"/>
                <a:sym typeface="Rubik"/>
              </a:rPr>
              <a:t> April, 2025</a:t>
            </a:r>
            <a:endParaRPr lang="zh-CN" altLang="en-US" dirty="0">
              <a:solidFill>
                <a:srgbClr val="0A2351"/>
              </a:solidFill>
              <a:latin typeface="Rubik"/>
              <a:ea typeface="Rubik"/>
              <a:cs typeface="Rubik"/>
              <a:sym typeface="Rubik"/>
            </a:endParaRPr>
          </a:p>
        </p:txBody>
      </p:sp>
      <p:pic>
        <p:nvPicPr>
          <p:cNvPr id="3" name="Picture 2" descr="A logo of a person speaking&#10;&#10;Description automatically generated">
            <a:extLst>
              <a:ext uri="{FF2B5EF4-FFF2-40B4-BE49-F238E27FC236}">
                <a16:creationId xmlns:a16="http://schemas.microsoft.com/office/drawing/2014/main" id="{08A5D3C0-BA36-143A-5FA4-D4523F49A8C7}"/>
              </a:ext>
            </a:extLst>
          </p:cNvPr>
          <p:cNvPicPr>
            <a:picLocks noChangeAspect="1"/>
          </p:cNvPicPr>
          <p:nvPr/>
        </p:nvPicPr>
        <p:blipFill>
          <a:blip r:embed="rId3"/>
          <a:stretch>
            <a:fillRect/>
          </a:stretch>
        </p:blipFill>
        <p:spPr>
          <a:xfrm>
            <a:off x="1089600" y="244937"/>
            <a:ext cx="1552737" cy="1461400"/>
          </a:xfrm>
          <a:prstGeom prst="rect">
            <a:avLst/>
          </a:prstGeom>
        </p:spPr>
      </p:pic>
      <p:pic>
        <p:nvPicPr>
          <p:cNvPr id="4" name="Picture 3">
            <a:extLst>
              <a:ext uri="{FF2B5EF4-FFF2-40B4-BE49-F238E27FC236}">
                <a16:creationId xmlns:a16="http://schemas.microsoft.com/office/drawing/2014/main" id="{4EB9C1F1-A1B3-2FD9-662E-42817ED9F6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942" y="3902271"/>
            <a:ext cx="884463" cy="1154798"/>
          </a:xfrm>
          <a:prstGeom prst="rect">
            <a:avLst/>
          </a:prstGeom>
        </p:spPr>
      </p:pic>
      <p:pic>
        <p:nvPicPr>
          <p:cNvPr id="7" name="Picture 6">
            <a:extLst>
              <a:ext uri="{FF2B5EF4-FFF2-40B4-BE49-F238E27FC236}">
                <a16:creationId xmlns:a16="http://schemas.microsoft.com/office/drawing/2014/main" id="{48AC1DDE-6506-D8DB-F2B0-BF81012FF33F}"/>
              </a:ext>
            </a:extLst>
          </p:cNvPr>
          <p:cNvPicPr>
            <a:picLocks noChangeAspect="1"/>
          </p:cNvPicPr>
          <p:nvPr/>
        </p:nvPicPr>
        <p:blipFill>
          <a:blip r:embed="rId5"/>
          <a:stretch>
            <a:fillRect/>
          </a:stretch>
        </p:blipFill>
        <p:spPr>
          <a:xfrm>
            <a:off x="6020146" y="4528920"/>
            <a:ext cx="1509796" cy="4642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3D5CF-2FBA-BD5A-0BF0-F65AF8B40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A6CE96-4E4C-BFDE-5395-D869049C0F98}"/>
              </a:ext>
            </a:extLst>
          </p:cNvPr>
          <p:cNvSpPr>
            <a:spLocks noGrp="1"/>
          </p:cNvSpPr>
          <p:nvPr>
            <p:ph type="title"/>
          </p:nvPr>
        </p:nvSpPr>
        <p:spPr/>
        <p:txBody>
          <a:bodyPr/>
          <a:lstStyle/>
          <a:p>
            <a:r>
              <a:rPr lang="en-US" altLang="zh-CN" dirty="0"/>
              <a:t>Dependent data … ? Yes! But can we?</a:t>
            </a:r>
            <a:endParaRPr lang="zh-CN" altLang="en-US" dirty="0"/>
          </a:p>
        </p:txBody>
      </p:sp>
      <p:sp>
        <p:nvSpPr>
          <p:cNvPr id="3" name="Google Shape;437;g33f7086fa49_1_2">
            <a:extLst>
              <a:ext uri="{FF2B5EF4-FFF2-40B4-BE49-F238E27FC236}">
                <a16:creationId xmlns:a16="http://schemas.microsoft.com/office/drawing/2014/main" id="{77E88B43-3ECA-23BB-C03E-DF2E20462992}"/>
              </a:ext>
            </a:extLst>
          </p:cNvPr>
          <p:cNvSpPr txBox="1"/>
          <p:nvPr/>
        </p:nvSpPr>
        <p:spPr>
          <a:xfrm>
            <a:off x="2959976" y="1118170"/>
            <a:ext cx="2289242" cy="600134"/>
          </a:xfrm>
          <a:prstGeom prst="rect">
            <a:avLst/>
          </a:prstGeom>
          <a:noFill/>
          <a:ln>
            <a:noFill/>
          </a:ln>
        </p:spPr>
        <p:txBody>
          <a:bodyPr spcFirstLastPara="1" wrap="square" lIns="91425" tIns="91425" rIns="91425" bIns="91425" anchor="t" anchorCtr="0">
            <a:spAutoFit/>
          </a:bodyPr>
          <a:lstStyle/>
          <a:p>
            <a:pPr lvl="0" algn="ctr" rtl="0">
              <a:lnSpc>
                <a:spcPct val="150000"/>
              </a:lnSpc>
              <a:spcBef>
                <a:spcPts val="0"/>
              </a:spcBef>
              <a:spcAft>
                <a:spcPts val="0"/>
              </a:spcAft>
            </a:pPr>
            <a:r>
              <a:rPr lang="en-US" altLang="zh-CN" sz="1800" dirty="0">
                <a:solidFill>
                  <a:srgbClr val="484848"/>
                </a:solidFill>
                <a:latin typeface="Rubik"/>
                <a:ea typeface="Rubik"/>
                <a:cs typeface="Rubik"/>
                <a:sym typeface="Rubik"/>
              </a:rPr>
              <a:t>We can, because:</a:t>
            </a:r>
          </a:p>
        </p:txBody>
      </p:sp>
      <p:grpSp>
        <p:nvGrpSpPr>
          <p:cNvPr id="40" name="Group 39">
            <a:extLst>
              <a:ext uri="{FF2B5EF4-FFF2-40B4-BE49-F238E27FC236}">
                <a16:creationId xmlns:a16="http://schemas.microsoft.com/office/drawing/2014/main" id="{AC0C817A-B6D8-1D73-8B1B-B4AA2033253B}"/>
              </a:ext>
            </a:extLst>
          </p:cNvPr>
          <p:cNvGrpSpPr/>
          <p:nvPr/>
        </p:nvGrpSpPr>
        <p:grpSpPr>
          <a:xfrm>
            <a:off x="390550" y="1980876"/>
            <a:ext cx="2283720" cy="2059140"/>
            <a:chOff x="390550" y="1980876"/>
            <a:chExt cx="2283720" cy="2059140"/>
          </a:xfrm>
        </p:grpSpPr>
        <p:sp>
          <p:nvSpPr>
            <p:cNvPr id="5" name="Rectangle 4">
              <a:extLst>
                <a:ext uri="{FF2B5EF4-FFF2-40B4-BE49-F238E27FC236}">
                  <a16:creationId xmlns:a16="http://schemas.microsoft.com/office/drawing/2014/main" id="{DF0E6DB6-4C9D-3969-1B42-F6DE34DEE847}"/>
                </a:ext>
              </a:extLst>
            </p:cNvPr>
            <p:cNvSpPr/>
            <p:nvPr/>
          </p:nvSpPr>
          <p:spPr>
            <a:xfrm>
              <a:off x="408829" y="2250876"/>
              <a:ext cx="2197382" cy="1789140"/>
            </a:xfrm>
            <a:prstGeom prst="rect">
              <a:avLst/>
            </a:prstGeom>
            <a:ln w="12700">
              <a:solidFill>
                <a:srgbClr val="0443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Group 11">
              <a:extLst>
                <a:ext uri="{FF2B5EF4-FFF2-40B4-BE49-F238E27FC236}">
                  <a16:creationId xmlns:a16="http://schemas.microsoft.com/office/drawing/2014/main" id="{99FE18E3-402B-BF66-5119-486547EC0D62}"/>
                </a:ext>
              </a:extLst>
            </p:cNvPr>
            <p:cNvGrpSpPr/>
            <p:nvPr/>
          </p:nvGrpSpPr>
          <p:grpSpPr>
            <a:xfrm>
              <a:off x="1237520" y="1980876"/>
              <a:ext cx="540000" cy="540000"/>
              <a:chOff x="1237520" y="1980876"/>
              <a:chExt cx="540000" cy="540000"/>
            </a:xfrm>
          </p:grpSpPr>
          <p:sp>
            <p:nvSpPr>
              <p:cNvPr id="7" name="Oval 6">
                <a:extLst>
                  <a:ext uri="{FF2B5EF4-FFF2-40B4-BE49-F238E27FC236}">
                    <a16:creationId xmlns:a16="http://schemas.microsoft.com/office/drawing/2014/main" id="{A1E6E20F-F6D8-D8F4-AA14-41E31FB010F5}"/>
                  </a:ext>
                </a:extLst>
              </p:cNvPr>
              <p:cNvSpPr/>
              <p:nvPr/>
            </p:nvSpPr>
            <p:spPr>
              <a:xfrm>
                <a:off x="1237520" y="1980876"/>
                <a:ext cx="540000" cy="540000"/>
              </a:xfrm>
              <a:prstGeom prst="ellipse">
                <a:avLst/>
              </a:prstGeom>
              <a:ln w="12700">
                <a:solidFill>
                  <a:srgbClr val="0443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Google Shape;767;p17">
                <a:extLst>
                  <a:ext uri="{FF2B5EF4-FFF2-40B4-BE49-F238E27FC236}">
                    <a16:creationId xmlns:a16="http://schemas.microsoft.com/office/drawing/2014/main" id="{34B07D01-3EA3-B7E5-15B7-E1B00DF10C72}"/>
                  </a:ext>
                </a:extLst>
              </p:cNvPr>
              <p:cNvSpPr>
                <a:spLocks noChangeAspect="1"/>
              </p:cNvSpPr>
              <p:nvPr/>
            </p:nvSpPr>
            <p:spPr>
              <a:xfrm>
                <a:off x="1298485" y="2043876"/>
                <a:ext cx="418070" cy="414000"/>
              </a:xfrm>
              <a:custGeom>
                <a:avLst/>
                <a:gdLst/>
                <a:ahLst/>
                <a:cxnLst/>
                <a:rect l="l" t="t" r="r" b="b"/>
                <a:pathLst>
                  <a:path w="19516" h="19326" extrusionOk="0">
                    <a:moveTo>
                      <a:pt x="15929" y="1934"/>
                    </a:moveTo>
                    <a:lnTo>
                      <a:pt x="15929" y="2834"/>
                    </a:lnTo>
                    <a:cubicBezTo>
                      <a:pt x="15929" y="3145"/>
                      <a:pt x="16182" y="3398"/>
                      <a:pt x="16496" y="3398"/>
                    </a:cubicBezTo>
                    <a:lnTo>
                      <a:pt x="17393" y="3398"/>
                    </a:lnTo>
                    <a:lnTo>
                      <a:pt x="16261" y="4531"/>
                    </a:lnTo>
                    <a:lnTo>
                      <a:pt x="14796" y="4531"/>
                    </a:lnTo>
                    <a:lnTo>
                      <a:pt x="14796" y="3066"/>
                    </a:lnTo>
                    <a:lnTo>
                      <a:pt x="15929" y="1934"/>
                    </a:lnTo>
                    <a:close/>
                    <a:moveTo>
                      <a:pt x="9663" y="7927"/>
                    </a:moveTo>
                    <a:cubicBezTo>
                      <a:pt x="9926" y="7927"/>
                      <a:pt x="10183" y="7991"/>
                      <a:pt x="10418" y="8109"/>
                    </a:cubicBezTo>
                    <a:lnTo>
                      <a:pt x="9262" y="9262"/>
                    </a:lnTo>
                    <a:cubicBezTo>
                      <a:pt x="9041" y="9485"/>
                      <a:pt x="9041" y="9842"/>
                      <a:pt x="9262" y="10065"/>
                    </a:cubicBezTo>
                    <a:cubicBezTo>
                      <a:pt x="9372" y="10175"/>
                      <a:pt x="9517" y="10231"/>
                      <a:pt x="9662" y="10231"/>
                    </a:cubicBezTo>
                    <a:cubicBezTo>
                      <a:pt x="9807" y="10231"/>
                      <a:pt x="9952" y="10175"/>
                      <a:pt x="10062" y="10065"/>
                    </a:cubicBezTo>
                    <a:lnTo>
                      <a:pt x="11218" y="8909"/>
                    </a:lnTo>
                    <a:cubicBezTo>
                      <a:pt x="11336" y="9141"/>
                      <a:pt x="11399" y="9401"/>
                      <a:pt x="11399" y="9664"/>
                    </a:cubicBezTo>
                    <a:cubicBezTo>
                      <a:pt x="11399" y="10585"/>
                      <a:pt x="10605" y="11364"/>
                      <a:pt x="9663" y="11364"/>
                    </a:cubicBezTo>
                    <a:cubicBezTo>
                      <a:pt x="8721" y="11364"/>
                      <a:pt x="7927" y="10585"/>
                      <a:pt x="7927" y="9664"/>
                    </a:cubicBezTo>
                    <a:cubicBezTo>
                      <a:pt x="7927" y="8722"/>
                      <a:pt x="8721" y="7927"/>
                      <a:pt x="9663" y="7927"/>
                    </a:cubicBezTo>
                    <a:close/>
                    <a:moveTo>
                      <a:pt x="9663" y="5663"/>
                    </a:moveTo>
                    <a:cubicBezTo>
                      <a:pt x="10527" y="5666"/>
                      <a:pt x="11363" y="5953"/>
                      <a:pt x="12049" y="6478"/>
                    </a:cubicBezTo>
                    <a:lnTo>
                      <a:pt x="11242" y="7287"/>
                    </a:lnTo>
                    <a:cubicBezTo>
                      <a:pt x="10777" y="6967"/>
                      <a:pt x="10228" y="6798"/>
                      <a:pt x="9663" y="6795"/>
                    </a:cubicBezTo>
                    <a:cubicBezTo>
                      <a:pt x="8108" y="6795"/>
                      <a:pt x="6795" y="8109"/>
                      <a:pt x="6795" y="9664"/>
                    </a:cubicBezTo>
                    <a:cubicBezTo>
                      <a:pt x="6795" y="10422"/>
                      <a:pt x="7103" y="11143"/>
                      <a:pt x="7649" y="11669"/>
                    </a:cubicBezTo>
                    <a:cubicBezTo>
                      <a:pt x="8208" y="12220"/>
                      <a:pt x="8935" y="12495"/>
                      <a:pt x="9663" y="12495"/>
                    </a:cubicBezTo>
                    <a:cubicBezTo>
                      <a:pt x="10391" y="12495"/>
                      <a:pt x="11119" y="12220"/>
                      <a:pt x="11677" y="11669"/>
                    </a:cubicBezTo>
                    <a:cubicBezTo>
                      <a:pt x="12224" y="11143"/>
                      <a:pt x="12532" y="10422"/>
                      <a:pt x="12532" y="9664"/>
                    </a:cubicBezTo>
                    <a:cubicBezTo>
                      <a:pt x="12529" y="9099"/>
                      <a:pt x="12360" y="8549"/>
                      <a:pt x="12043" y="8084"/>
                    </a:cubicBezTo>
                    <a:lnTo>
                      <a:pt x="12849" y="7278"/>
                    </a:lnTo>
                    <a:cubicBezTo>
                      <a:pt x="13374" y="7964"/>
                      <a:pt x="13661" y="8800"/>
                      <a:pt x="13664" y="9664"/>
                    </a:cubicBezTo>
                    <a:cubicBezTo>
                      <a:pt x="13664" y="11850"/>
                      <a:pt x="11870" y="13628"/>
                      <a:pt x="9663" y="13628"/>
                    </a:cubicBezTo>
                    <a:cubicBezTo>
                      <a:pt x="7456" y="13628"/>
                      <a:pt x="5662" y="11850"/>
                      <a:pt x="5662" y="9664"/>
                    </a:cubicBezTo>
                    <a:cubicBezTo>
                      <a:pt x="5662" y="7496"/>
                      <a:pt x="7495" y="5663"/>
                      <a:pt x="9663" y="5663"/>
                    </a:cubicBezTo>
                    <a:close/>
                    <a:moveTo>
                      <a:pt x="9676" y="3398"/>
                    </a:moveTo>
                    <a:cubicBezTo>
                      <a:pt x="11130" y="3398"/>
                      <a:pt x="12541" y="3902"/>
                      <a:pt x="13664" y="4826"/>
                    </a:cubicBezTo>
                    <a:lnTo>
                      <a:pt x="13664" y="4863"/>
                    </a:lnTo>
                    <a:lnTo>
                      <a:pt x="12861" y="5663"/>
                    </a:lnTo>
                    <a:cubicBezTo>
                      <a:pt x="11911" y="4901"/>
                      <a:pt x="10770" y="4528"/>
                      <a:pt x="9634" y="4528"/>
                    </a:cubicBezTo>
                    <a:cubicBezTo>
                      <a:pt x="8214" y="4528"/>
                      <a:pt x="6803" y="5111"/>
                      <a:pt x="5786" y="6246"/>
                    </a:cubicBezTo>
                    <a:cubicBezTo>
                      <a:pt x="3959" y="8287"/>
                      <a:pt x="4047" y="11403"/>
                      <a:pt x="5985" y="13341"/>
                    </a:cubicBezTo>
                    <a:cubicBezTo>
                      <a:pt x="6991" y="14346"/>
                      <a:pt x="8313" y="14852"/>
                      <a:pt x="9638" y="14852"/>
                    </a:cubicBezTo>
                    <a:cubicBezTo>
                      <a:pt x="10866" y="14852"/>
                      <a:pt x="12096" y="14417"/>
                      <a:pt x="13078" y="13538"/>
                    </a:cubicBezTo>
                    <a:cubicBezTo>
                      <a:pt x="15119" y="11711"/>
                      <a:pt x="15376" y="8604"/>
                      <a:pt x="13664" y="6463"/>
                    </a:cubicBezTo>
                    <a:lnTo>
                      <a:pt x="14464" y="5663"/>
                    </a:lnTo>
                    <a:lnTo>
                      <a:pt x="14503" y="5663"/>
                    </a:lnTo>
                    <a:cubicBezTo>
                      <a:pt x="15430" y="6789"/>
                      <a:pt x="15935" y="8205"/>
                      <a:pt x="15929" y="9664"/>
                    </a:cubicBezTo>
                    <a:cubicBezTo>
                      <a:pt x="15929" y="13100"/>
                      <a:pt x="13117" y="15893"/>
                      <a:pt x="9663" y="15893"/>
                    </a:cubicBezTo>
                    <a:cubicBezTo>
                      <a:pt x="6209" y="15893"/>
                      <a:pt x="3398" y="13100"/>
                      <a:pt x="3398" y="9664"/>
                    </a:cubicBezTo>
                    <a:cubicBezTo>
                      <a:pt x="3398" y="6209"/>
                      <a:pt x="6209" y="3398"/>
                      <a:pt x="9663" y="3398"/>
                    </a:cubicBezTo>
                    <a:cubicBezTo>
                      <a:pt x="9668" y="3398"/>
                      <a:pt x="9672" y="3398"/>
                      <a:pt x="9676" y="3398"/>
                    </a:cubicBezTo>
                    <a:close/>
                    <a:moveTo>
                      <a:pt x="9663" y="1134"/>
                    </a:moveTo>
                    <a:cubicBezTo>
                      <a:pt x="11176" y="1134"/>
                      <a:pt x="12661" y="1532"/>
                      <a:pt x="13975" y="2287"/>
                    </a:cubicBezTo>
                    <a:lnTo>
                      <a:pt x="13830" y="2432"/>
                    </a:lnTo>
                    <a:cubicBezTo>
                      <a:pt x="13724" y="2538"/>
                      <a:pt x="13664" y="2683"/>
                      <a:pt x="13664" y="2834"/>
                    </a:cubicBezTo>
                    <a:lnTo>
                      <a:pt x="13664" y="3428"/>
                    </a:lnTo>
                    <a:cubicBezTo>
                      <a:pt x="12473" y="2670"/>
                      <a:pt x="11090" y="2266"/>
                      <a:pt x="9679" y="2266"/>
                    </a:cubicBezTo>
                    <a:cubicBezTo>
                      <a:pt x="9674" y="2266"/>
                      <a:pt x="9668" y="2266"/>
                      <a:pt x="9663" y="2266"/>
                    </a:cubicBezTo>
                    <a:cubicBezTo>
                      <a:pt x="7701" y="2266"/>
                      <a:pt x="5847" y="3039"/>
                      <a:pt x="4443" y="4443"/>
                    </a:cubicBezTo>
                    <a:cubicBezTo>
                      <a:pt x="3039" y="5847"/>
                      <a:pt x="2266" y="7701"/>
                      <a:pt x="2266" y="9664"/>
                    </a:cubicBezTo>
                    <a:cubicBezTo>
                      <a:pt x="2266" y="11626"/>
                      <a:pt x="3039" y="13474"/>
                      <a:pt x="4443" y="14866"/>
                    </a:cubicBezTo>
                    <a:cubicBezTo>
                      <a:pt x="5886" y="16305"/>
                      <a:pt x="7775" y="17024"/>
                      <a:pt x="9663" y="17024"/>
                    </a:cubicBezTo>
                    <a:cubicBezTo>
                      <a:pt x="11552" y="17024"/>
                      <a:pt x="13441" y="16305"/>
                      <a:pt x="14884" y="14866"/>
                    </a:cubicBezTo>
                    <a:cubicBezTo>
                      <a:pt x="16288" y="13474"/>
                      <a:pt x="17061" y="11626"/>
                      <a:pt x="17061" y="9664"/>
                    </a:cubicBezTo>
                    <a:cubicBezTo>
                      <a:pt x="17064" y="8248"/>
                      <a:pt x="16659" y="6859"/>
                      <a:pt x="15898" y="5663"/>
                    </a:cubicBezTo>
                    <a:lnTo>
                      <a:pt x="16496" y="5663"/>
                    </a:lnTo>
                    <a:cubicBezTo>
                      <a:pt x="16644" y="5663"/>
                      <a:pt x="16789" y="5602"/>
                      <a:pt x="16895" y="5497"/>
                    </a:cubicBezTo>
                    <a:lnTo>
                      <a:pt x="17040" y="5352"/>
                    </a:lnTo>
                    <a:cubicBezTo>
                      <a:pt x="17795" y="6665"/>
                      <a:pt x="18193" y="8151"/>
                      <a:pt x="18193" y="9664"/>
                    </a:cubicBezTo>
                    <a:cubicBezTo>
                      <a:pt x="18193" y="14368"/>
                      <a:pt x="14367" y="18194"/>
                      <a:pt x="9663" y="18194"/>
                    </a:cubicBezTo>
                    <a:cubicBezTo>
                      <a:pt x="4959" y="18194"/>
                      <a:pt x="1133" y="14368"/>
                      <a:pt x="1133" y="9664"/>
                    </a:cubicBezTo>
                    <a:cubicBezTo>
                      <a:pt x="1133" y="4959"/>
                      <a:pt x="4959" y="1134"/>
                      <a:pt x="9663" y="1134"/>
                    </a:cubicBezTo>
                    <a:close/>
                    <a:moveTo>
                      <a:pt x="16491" y="0"/>
                    </a:moveTo>
                    <a:cubicBezTo>
                      <a:pt x="16352" y="0"/>
                      <a:pt x="16210" y="52"/>
                      <a:pt x="16095" y="167"/>
                    </a:cubicBezTo>
                    <a:lnTo>
                      <a:pt x="14799" y="1463"/>
                    </a:lnTo>
                    <a:cubicBezTo>
                      <a:pt x="13256" y="509"/>
                      <a:pt x="11478" y="4"/>
                      <a:pt x="9663" y="1"/>
                    </a:cubicBezTo>
                    <a:cubicBezTo>
                      <a:pt x="7094" y="1"/>
                      <a:pt x="4669" y="1010"/>
                      <a:pt x="2839" y="2840"/>
                    </a:cubicBezTo>
                    <a:cubicBezTo>
                      <a:pt x="1009" y="4669"/>
                      <a:pt x="1" y="7094"/>
                      <a:pt x="1" y="9664"/>
                    </a:cubicBezTo>
                    <a:cubicBezTo>
                      <a:pt x="1" y="12233"/>
                      <a:pt x="1009" y="14658"/>
                      <a:pt x="2839" y="16488"/>
                    </a:cubicBezTo>
                    <a:cubicBezTo>
                      <a:pt x="4669" y="18317"/>
                      <a:pt x="7094" y="19326"/>
                      <a:pt x="9663" y="19326"/>
                    </a:cubicBezTo>
                    <a:cubicBezTo>
                      <a:pt x="12233" y="19326"/>
                      <a:pt x="14657" y="18317"/>
                      <a:pt x="16487" y="16488"/>
                    </a:cubicBezTo>
                    <a:cubicBezTo>
                      <a:pt x="18317" y="14658"/>
                      <a:pt x="19325" y="12233"/>
                      <a:pt x="19325" y="9664"/>
                    </a:cubicBezTo>
                    <a:cubicBezTo>
                      <a:pt x="19322" y="7849"/>
                      <a:pt x="18818" y="6070"/>
                      <a:pt x="17864" y="4528"/>
                    </a:cubicBezTo>
                    <a:lnTo>
                      <a:pt x="19159" y="3232"/>
                    </a:lnTo>
                    <a:cubicBezTo>
                      <a:pt x="19516" y="2876"/>
                      <a:pt x="19265" y="2266"/>
                      <a:pt x="18761" y="2266"/>
                    </a:cubicBezTo>
                    <a:lnTo>
                      <a:pt x="17061" y="2266"/>
                    </a:lnTo>
                    <a:lnTo>
                      <a:pt x="17061" y="569"/>
                    </a:lnTo>
                    <a:cubicBezTo>
                      <a:pt x="17061" y="226"/>
                      <a:pt x="16782" y="0"/>
                      <a:pt x="16491" y="0"/>
                    </a:cubicBezTo>
                    <a:close/>
                  </a:path>
                </a:pathLst>
              </a:custGeom>
              <a:solidFill>
                <a:srgbClr val="0443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sp>
          <p:nvSpPr>
            <p:cNvPr id="14" name="Google Shape;437;g33f7086fa49_1_2">
              <a:extLst>
                <a:ext uri="{FF2B5EF4-FFF2-40B4-BE49-F238E27FC236}">
                  <a16:creationId xmlns:a16="http://schemas.microsoft.com/office/drawing/2014/main" id="{673BD9C4-59F2-8D6F-25C6-A81A94E72F92}"/>
                </a:ext>
              </a:extLst>
            </p:cNvPr>
            <p:cNvSpPr txBox="1"/>
            <p:nvPr/>
          </p:nvSpPr>
          <p:spPr>
            <a:xfrm>
              <a:off x="390550" y="2524693"/>
              <a:ext cx="2283720" cy="553968"/>
            </a:xfrm>
            <a:prstGeom prst="rect">
              <a:avLst/>
            </a:prstGeom>
            <a:noFill/>
            <a:ln>
              <a:noFill/>
            </a:ln>
          </p:spPr>
          <p:txBody>
            <a:bodyPr spcFirstLastPara="1" wrap="square" lIns="91425" tIns="91425" rIns="91425" bIns="91425" anchor="t" anchorCtr="0">
              <a:spAutoFit/>
            </a:bodyPr>
            <a:lstStyle/>
            <a:p>
              <a:pPr lvl="0" algn="ctr" rtl="0">
                <a:lnSpc>
                  <a:spcPct val="150000"/>
                </a:lnSpc>
                <a:spcBef>
                  <a:spcPts val="0"/>
                </a:spcBef>
                <a:spcAft>
                  <a:spcPts val="0"/>
                </a:spcAft>
              </a:pPr>
              <a:r>
                <a:rPr lang="en-US" altLang="zh-CN" sz="1600" dirty="0">
                  <a:solidFill>
                    <a:srgbClr val="044362"/>
                  </a:solidFill>
                  <a:latin typeface="Rubik"/>
                  <a:ea typeface="Rubik"/>
                  <a:cs typeface="Rubik"/>
                  <a:sym typeface="Rubik"/>
                </a:rPr>
                <a:t>Dual evaluations</a:t>
              </a:r>
            </a:p>
          </p:txBody>
        </p:sp>
        <p:sp>
          <p:nvSpPr>
            <p:cNvPr id="18" name="Google Shape;437;g33f7086fa49_1_2">
              <a:extLst>
                <a:ext uri="{FF2B5EF4-FFF2-40B4-BE49-F238E27FC236}">
                  <a16:creationId xmlns:a16="http://schemas.microsoft.com/office/drawing/2014/main" id="{721B631F-3C53-2A87-CCB8-6948857BECBC}"/>
                </a:ext>
              </a:extLst>
            </p:cNvPr>
            <p:cNvSpPr txBox="1"/>
            <p:nvPr/>
          </p:nvSpPr>
          <p:spPr>
            <a:xfrm>
              <a:off x="545426" y="2924647"/>
              <a:ext cx="1924187"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rgbClr val="484848"/>
                  </a:solidFill>
                  <a:latin typeface="Rubik"/>
                  <a:ea typeface="Rubik"/>
                  <a:cs typeface="Rubik"/>
                  <a:sym typeface="Rubik"/>
                </a:rPr>
                <a:t>One item score from each </a:t>
              </a:r>
              <a:r>
                <a:rPr lang="en-US" i="1" dirty="0">
                  <a:solidFill>
                    <a:srgbClr val="119BB2"/>
                  </a:solidFill>
                  <a:latin typeface="Rubik"/>
                  <a:ea typeface="Rubik"/>
                  <a:cs typeface="Rubik"/>
                  <a:sym typeface="Rubik"/>
                </a:rPr>
                <a:t>segment</a:t>
              </a:r>
              <a:r>
                <a:rPr lang="en-US" dirty="0">
                  <a:solidFill>
                    <a:srgbClr val="484848"/>
                  </a:solidFill>
                  <a:latin typeface="Rubik"/>
                  <a:ea typeface="Rubik"/>
                  <a:cs typeface="Rubik"/>
                  <a:sym typeface="Rubik"/>
                </a:rPr>
                <a:t> and the median score for each </a:t>
              </a:r>
              <a:r>
                <a:rPr lang="en-US" i="1" dirty="0">
                  <a:solidFill>
                    <a:srgbClr val="119BB2"/>
                  </a:solidFill>
                  <a:latin typeface="Rubik"/>
                  <a:ea typeface="Rubik"/>
                  <a:cs typeface="Rubik"/>
                  <a:sym typeface="Rubik"/>
                </a:rPr>
                <a:t>subject</a:t>
              </a:r>
            </a:p>
          </p:txBody>
        </p:sp>
      </p:grpSp>
      <p:grpSp>
        <p:nvGrpSpPr>
          <p:cNvPr id="41" name="Group 40">
            <a:extLst>
              <a:ext uri="{FF2B5EF4-FFF2-40B4-BE49-F238E27FC236}">
                <a16:creationId xmlns:a16="http://schemas.microsoft.com/office/drawing/2014/main" id="{89E730D6-4772-4BD9-1D9E-A23F576975F2}"/>
              </a:ext>
            </a:extLst>
          </p:cNvPr>
          <p:cNvGrpSpPr/>
          <p:nvPr/>
        </p:nvGrpSpPr>
        <p:grpSpPr>
          <a:xfrm>
            <a:off x="3133390" y="1939212"/>
            <a:ext cx="2197382" cy="2059140"/>
            <a:chOff x="3133390" y="1939212"/>
            <a:chExt cx="2197382" cy="2059140"/>
          </a:xfrm>
        </p:grpSpPr>
        <p:sp>
          <p:nvSpPr>
            <p:cNvPr id="20" name="Rectangle 19">
              <a:extLst>
                <a:ext uri="{FF2B5EF4-FFF2-40B4-BE49-F238E27FC236}">
                  <a16:creationId xmlns:a16="http://schemas.microsoft.com/office/drawing/2014/main" id="{464E70BE-671C-5F7D-C274-F00DA4B863FF}"/>
                </a:ext>
              </a:extLst>
            </p:cNvPr>
            <p:cNvSpPr/>
            <p:nvPr/>
          </p:nvSpPr>
          <p:spPr>
            <a:xfrm>
              <a:off x="3133390" y="2209212"/>
              <a:ext cx="2197382" cy="1789140"/>
            </a:xfrm>
            <a:prstGeom prst="rect">
              <a:avLst/>
            </a:prstGeom>
            <a:ln w="12700">
              <a:solidFill>
                <a:srgbClr val="0443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val 21">
              <a:extLst>
                <a:ext uri="{FF2B5EF4-FFF2-40B4-BE49-F238E27FC236}">
                  <a16:creationId xmlns:a16="http://schemas.microsoft.com/office/drawing/2014/main" id="{53F687BF-9E25-4575-3BAA-46BCA0D352E9}"/>
                </a:ext>
              </a:extLst>
            </p:cNvPr>
            <p:cNvSpPr/>
            <p:nvPr/>
          </p:nvSpPr>
          <p:spPr>
            <a:xfrm>
              <a:off x="3962081" y="1939212"/>
              <a:ext cx="540000" cy="540000"/>
            </a:xfrm>
            <a:prstGeom prst="ellipse">
              <a:avLst/>
            </a:prstGeom>
            <a:ln w="12700">
              <a:solidFill>
                <a:srgbClr val="0443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Google Shape;437;g33f7086fa49_1_2">
              <a:extLst>
                <a:ext uri="{FF2B5EF4-FFF2-40B4-BE49-F238E27FC236}">
                  <a16:creationId xmlns:a16="http://schemas.microsoft.com/office/drawing/2014/main" id="{C591A5B4-CF64-1955-0B78-DE4E4A6F8BF9}"/>
                </a:ext>
              </a:extLst>
            </p:cNvPr>
            <p:cNvSpPr txBox="1"/>
            <p:nvPr/>
          </p:nvSpPr>
          <p:spPr>
            <a:xfrm>
              <a:off x="3168159" y="2472228"/>
              <a:ext cx="2127843" cy="553968"/>
            </a:xfrm>
            <a:prstGeom prst="rect">
              <a:avLst/>
            </a:prstGeom>
            <a:noFill/>
            <a:ln>
              <a:noFill/>
            </a:ln>
          </p:spPr>
          <p:txBody>
            <a:bodyPr spcFirstLastPara="1" wrap="square" lIns="91425" tIns="91425" rIns="91425" bIns="91425" anchor="t" anchorCtr="0">
              <a:spAutoFit/>
            </a:bodyPr>
            <a:lstStyle/>
            <a:p>
              <a:pPr lvl="0" algn="ctr" rtl="0">
                <a:lnSpc>
                  <a:spcPct val="150000"/>
                </a:lnSpc>
                <a:spcBef>
                  <a:spcPts val="0"/>
                </a:spcBef>
                <a:spcAft>
                  <a:spcPts val="0"/>
                </a:spcAft>
              </a:pPr>
              <a:r>
                <a:rPr lang="en-US" altLang="zh-CN" sz="1600" dirty="0">
                  <a:solidFill>
                    <a:srgbClr val="044362"/>
                  </a:solidFill>
                  <a:latin typeface="Rubik"/>
                  <a:ea typeface="Rubik"/>
                  <a:cs typeface="Rubik"/>
                  <a:sym typeface="Rubik"/>
                </a:rPr>
                <a:t>Data augmentation</a:t>
              </a:r>
            </a:p>
          </p:txBody>
        </p:sp>
        <p:sp>
          <p:nvSpPr>
            <p:cNvPr id="25" name="Google Shape;437;g33f7086fa49_1_2">
              <a:extLst>
                <a:ext uri="{FF2B5EF4-FFF2-40B4-BE49-F238E27FC236}">
                  <a16:creationId xmlns:a16="http://schemas.microsoft.com/office/drawing/2014/main" id="{06650C23-E86C-F5B1-361D-BC4A2AF32DAF}"/>
                </a:ext>
              </a:extLst>
            </p:cNvPr>
            <p:cNvSpPr txBox="1"/>
            <p:nvPr/>
          </p:nvSpPr>
          <p:spPr>
            <a:xfrm>
              <a:off x="3201688" y="2924647"/>
              <a:ext cx="2060784" cy="104641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rgbClr val="484848"/>
                  </a:solidFill>
                  <a:latin typeface="Rubik"/>
                  <a:ea typeface="Rubik"/>
                  <a:cs typeface="Rubik"/>
                  <a:sym typeface="Rubik"/>
                </a:rPr>
                <a:t>This is similar to augmenting data by adding noises or masking spectrogram</a:t>
              </a:r>
            </a:p>
          </p:txBody>
        </p:sp>
        <p:sp>
          <p:nvSpPr>
            <p:cNvPr id="26" name="Google Shape;796;p17">
              <a:extLst>
                <a:ext uri="{FF2B5EF4-FFF2-40B4-BE49-F238E27FC236}">
                  <a16:creationId xmlns:a16="http://schemas.microsoft.com/office/drawing/2014/main" id="{D29B1B50-ED61-8020-DB1B-5B238564D64D}"/>
                </a:ext>
              </a:extLst>
            </p:cNvPr>
            <p:cNvSpPr/>
            <p:nvPr/>
          </p:nvSpPr>
          <p:spPr>
            <a:xfrm>
              <a:off x="4083236" y="2042382"/>
              <a:ext cx="324000" cy="324000"/>
            </a:xfrm>
            <a:custGeom>
              <a:avLst/>
              <a:gdLst/>
              <a:ahLst/>
              <a:cxnLst/>
              <a:rect l="l" t="t" r="r" b="b"/>
              <a:pathLst>
                <a:path w="18772" h="17991" extrusionOk="0">
                  <a:moveTo>
                    <a:pt x="17492" y="6197"/>
                  </a:moveTo>
                  <a:lnTo>
                    <a:pt x="17217" y="8063"/>
                  </a:lnTo>
                  <a:lnTo>
                    <a:pt x="15626" y="6472"/>
                  </a:lnTo>
                  <a:lnTo>
                    <a:pt x="17492" y="6197"/>
                  </a:lnTo>
                  <a:close/>
                  <a:moveTo>
                    <a:pt x="6055" y="9391"/>
                  </a:moveTo>
                  <a:lnTo>
                    <a:pt x="6055" y="16858"/>
                  </a:lnTo>
                  <a:lnTo>
                    <a:pt x="1133" y="16858"/>
                  </a:lnTo>
                  <a:lnTo>
                    <a:pt x="1133" y="13332"/>
                  </a:lnTo>
                  <a:lnTo>
                    <a:pt x="6055" y="9391"/>
                  </a:lnTo>
                  <a:close/>
                  <a:moveTo>
                    <a:pt x="7187" y="9141"/>
                  </a:moveTo>
                  <a:lnTo>
                    <a:pt x="11903" y="11568"/>
                  </a:lnTo>
                  <a:lnTo>
                    <a:pt x="11903" y="16858"/>
                  </a:lnTo>
                  <a:lnTo>
                    <a:pt x="7187" y="16858"/>
                  </a:lnTo>
                  <a:lnTo>
                    <a:pt x="7187" y="9141"/>
                  </a:lnTo>
                  <a:close/>
                  <a:moveTo>
                    <a:pt x="565" y="1"/>
                  </a:moveTo>
                  <a:cubicBezTo>
                    <a:pt x="254" y="1"/>
                    <a:pt x="1" y="255"/>
                    <a:pt x="1" y="569"/>
                  </a:cubicBezTo>
                  <a:lnTo>
                    <a:pt x="1" y="17423"/>
                  </a:lnTo>
                  <a:cubicBezTo>
                    <a:pt x="1" y="17737"/>
                    <a:pt x="254" y="17991"/>
                    <a:pt x="565" y="17991"/>
                  </a:cubicBezTo>
                  <a:lnTo>
                    <a:pt x="18141" y="17991"/>
                  </a:lnTo>
                  <a:cubicBezTo>
                    <a:pt x="18455" y="17991"/>
                    <a:pt x="18706" y="17737"/>
                    <a:pt x="18706" y="17423"/>
                  </a:cubicBezTo>
                  <a:cubicBezTo>
                    <a:pt x="18706" y="17112"/>
                    <a:pt x="18455" y="16858"/>
                    <a:pt x="18141" y="16858"/>
                  </a:cubicBezTo>
                  <a:lnTo>
                    <a:pt x="13033" y="16858"/>
                  </a:lnTo>
                  <a:lnTo>
                    <a:pt x="13033" y="11457"/>
                  </a:lnTo>
                  <a:lnTo>
                    <a:pt x="16022" y="8467"/>
                  </a:lnTo>
                  <a:lnTo>
                    <a:pt x="17214" y="9660"/>
                  </a:lnTo>
                  <a:cubicBezTo>
                    <a:pt x="17329" y="9774"/>
                    <a:pt x="17471" y="9826"/>
                    <a:pt x="17611" y="9826"/>
                  </a:cubicBezTo>
                  <a:cubicBezTo>
                    <a:pt x="17874" y="9826"/>
                    <a:pt x="18129" y="9643"/>
                    <a:pt x="18175" y="9343"/>
                  </a:cubicBezTo>
                  <a:lnTo>
                    <a:pt x="18721" y="5608"/>
                  </a:lnTo>
                  <a:cubicBezTo>
                    <a:pt x="18771" y="5262"/>
                    <a:pt x="18501" y="4962"/>
                    <a:pt x="18164" y="4962"/>
                  </a:cubicBezTo>
                  <a:cubicBezTo>
                    <a:pt x="18137" y="4962"/>
                    <a:pt x="18109" y="4964"/>
                    <a:pt x="18081" y="4968"/>
                  </a:cubicBezTo>
                  <a:lnTo>
                    <a:pt x="14346" y="5514"/>
                  </a:lnTo>
                  <a:cubicBezTo>
                    <a:pt x="13887" y="5584"/>
                    <a:pt x="13700" y="6145"/>
                    <a:pt x="14029" y="6475"/>
                  </a:cubicBezTo>
                  <a:lnTo>
                    <a:pt x="15222" y="7667"/>
                  </a:lnTo>
                  <a:lnTo>
                    <a:pt x="12359" y="10530"/>
                  </a:lnTo>
                  <a:lnTo>
                    <a:pt x="6879" y="7710"/>
                  </a:lnTo>
                  <a:cubicBezTo>
                    <a:pt x="6867" y="7703"/>
                    <a:pt x="6855" y="7697"/>
                    <a:pt x="6846" y="7694"/>
                  </a:cubicBezTo>
                  <a:lnTo>
                    <a:pt x="6831" y="7688"/>
                  </a:lnTo>
                  <a:lnTo>
                    <a:pt x="6794" y="7673"/>
                  </a:lnTo>
                  <a:lnTo>
                    <a:pt x="6776" y="7670"/>
                  </a:lnTo>
                  <a:cubicBezTo>
                    <a:pt x="6767" y="7667"/>
                    <a:pt x="6755" y="7664"/>
                    <a:pt x="6743" y="7661"/>
                  </a:cubicBezTo>
                  <a:lnTo>
                    <a:pt x="6728" y="7658"/>
                  </a:lnTo>
                  <a:cubicBezTo>
                    <a:pt x="6713" y="7655"/>
                    <a:pt x="6695" y="7652"/>
                    <a:pt x="6680" y="7649"/>
                  </a:cubicBezTo>
                  <a:lnTo>
                    <a:pt x="6553" y="7649"/>
                  </a:lnTo>
                  <a:cubicBezTo>
                    <a:pt x="6541" y="7649"/>
                    <a:pt x="6526" y="7655"/>
                    <a:pt x="6514" y="7655"/>
                  </a:cubicBezTo>
                  <a:lnTo>
                    <a:pt x="6495" y="7661"/>
                  </a:lnTo>
                  <a:cubicBezTo>
                    <a:pt x="6483" y="7661"/>
                    <a:pt x="6474" y="7664"/>
                    <a:pt x="6465" y="7667"/>
                  </a:cubicBezTo>
                  <a:lnTo>
                    <a:pt x="6447" y="7673"/>
                  </a:lnTo>
                  <a:cubicBezTo>
                    <a:pt x="6432" y="7679"/>
                    <a:pt x="6417" y="7682"/>
                    <a:pt x="6405" y="7688"/>
                  </a:cubicBezTo>
                  <a:lnTo>
                    <a:pt x="6387" y="7697"/>
                  </a:lnTo>
                  <a:lnTo>
                    <a:pt x="6360" y="7710"/>
                  </a:lnTo>
                  <a:lnTo>
                    <a:pt x="6341" y="7719"/>
                  </a:lnTo>
                  <a:cubicBezTo>
                    <a:pt x="6332" y="7725"/>
                    <a:pt x="6323" y="7731"/>
                    <a:pt x="6314" y="7737"/>
                  </a:cubicBezTo>
                  <a:lnTo>
                    <a:pt x="6299" y="7746"/>
                  </a:lnTo>
                  <a:cubicBezTo>
                    <a:pt x="6287" y="7752"/>
                    <a:pt x="6275" y="7761"/>
                    <a:pt x="6266" y="7770"/>
                  </a:cubicBezTo>
                  <a:lnTo>
                    <a:pt x="6260" y="7776"/>
                  </a:lnTo>
                  <a:lnTo>
                    <a:pt x="1133" y="11879"/>
                  </a:lnTo>
                  <a:lnTo>
                    <a:pt x="1133" y="569"/>
                  </a:lnTo>
                  <a:cubicBezTo>
                    <a:pt x="1133" y="255"/>
                    <a:pt x="879" y="1"/>
                    <a:pt x="565" y="1"/>
                  </a:cubicBezTo>
                  <a:close/>
                </a:path>
              </a:pathLst>
            </a:custGeom>
            <a:solidFill>
              <a:srgbClr val="0443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grpSp>
        <p:nvGrpSpPr>
          <p:cNvPr id="42" name="Group 41">
            <a:extLst>
              <a:ext uri="{FF2B5EF4-FFF2-40B4-BE49-F238E27FC236}">
                <a16:creationId xmlns:a16="http://schemas.microsoft.com/office/drawing/2014/main" id="{3FD7AC84-4931-0040-7778-8A0B9B523138}"/>
              </a:ext>
            </a:extLst>
          </p:cNvPr>
          <p:cNvGrpSpPr/>
          <p:nvPr/>
        </p:nvGrpSpPr>
        <p:grpSpPr>
          <a:xfrm>
            <a:off x="5858083" y="1947412"/>
            <a:ext cx="2197382" cy="2132808"/>
            <a:chOff x="5858083" y="1947412"/>
            <a:chExt cx="2197382" cy="2132808"/>
          </a:xfrm>
        </p:grpSpPr>
        <p:sp>
          <p:nvSpPr>
            <p:cNvPr id="27" name="Rectangle 26">
              <a:extLst>
                <a:ext uri="{FF2B5EF4-FFF2-40B4-BE49-F238E27FC236}">
                  <a16:creationId xmlns:a16="http://schemas.microsoft.com/office/drawing/2014/main" id="{0D383E27-FB9D-159C-1443-C512E5737828}"/>
                </a:ext>
              </a:extLst>
            </p:cNvPr>
            <p:cNvSpPr/>
            <p:nvPr/>
          </p:nvSpPr>
          <p:spPr>
            <a:xfrm>
              <a:off x="5858083" y="2210653"/>
              <a:ext cx="2197382" cy="1789140"/>
            </a:xfrm>
            <a:prstGeom prst="rect">
              <a:avLst/>
            </a:prstGeom>
            <a:ln w="12700">
              <a:solidFill>
                <a:srgbClr val="0443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Oval 27">
              <a:extLst>
                <a:ext uri="{FF2B5EF4-FFF2-40B4-BE49-F238E27FC236}">
                  <a16:creationId xmlns:a16="http://schemas.microsoft.com/office/drawing/2014/main" id="{B23AD62E-5194-DB36-3926-DB00A4B115C0}"/>
                </a:ext>
              </a:extLst>
            </p:cNvPr>
            <p:cNvSpPr/>
            <p:nvPr/>
          </p:nvSpPr>
          <p:spPr>
            <a:xfrm>
              <a:off x="6686642" y="1947412"/>
              <a:ext cx="540000" cy="540000"/>
            </a:xfrm>
            <a:prstGeom prst="ellipse">
              <a:avLst/>
            </a:prstGeom>
            <a:ln w="12700">
              <a:solidFill>
                <a:srgbClr val="0443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Google Shape;437;g33f7086fa49_1_2">
              <a:extLst>
                <a:ext uri="{FF2B5EF4-FFF2-40B4-BE49-F238E27FC236}">
                  <a16:creationId xmlns:a16="http://schemas.microsoft.com/office/drawing/2014/main" id="{4704C7F0-756E-890A-6CC0-4631010C403A}"/>
                </a:ext>
              </a:extLst>
            </p:cNvPr>
            <p:cNvSpPr txBox="1"/>
            <p:nvPr/>
          </p:nvSpPr>
          <p:spPr>
            <a:xfrm>
              <a:off x="5892852" y="2473669"/>
              <a:ext cx="2127843" cy="553968"/>
            </a:xfrm>
            <a:prstGeom prst="rect">
              <a:avLst/>
            </a:prstGeom>
            <a:noFill/>
            <a:ln>
              <a:noFill/>
            </a:ln>
          </p:spPr>
          <p:txBody>
            <a:bodyPr spcFirstLastPara="1" wrap="square" lIns="91425" tIns="91425" rIns="91425" bIns="91425" anchor="t" anchorCtr="0">
              <a:spAutoFit/>
            </a:bodyPr>
            <a:lstStyle/>
            <a:p>
              <a:pPr lvl="0" algn="ctr" rtl="0">
                <a:lnSpc>
                  <a:spcPct val="150000"/>
                </a:lnSpc>
                <a:spcBef>
                  <a:spcPts val="0"/>
                </a:spcBef>
                <a:spcAft>
                  <a:spcPts val="0"/>
                </a:spcAft>
              </a:pPr>
              <a:r>
                <a:rPr lang="en-US" altLang="zh-CN" sz="1600" dirty="0">
                  <a:solidFill>
                    <a:srgbClr val="044362"/>
                  </a:solidFill>
                  <a:latin typeface="Rubik"/>
                  <a:ea typeface="Rubik"/>
                  <a:cs typeface="Rubik"/>
                  <a:sym typeface="Rubik"/>
                </a:rPr>
                <a:t>Pioneers!</a:t>
              </a:r>
            </a:p>
          </p:txBody>
        </p:sp>
        <p:sp>
          <p:nvSpPr>
            <p:cNvPr id="30" name="Google Shape;437;g33f7086fa49_1_2">
              <a:extLst>
                <a:ext uri="{FF2B5EF4-FFF2-40B4-BE49-F238E27FC236}">
                  <a16:creationId xmlns:a16="http://schemas.microsoft.com/office/drawing/2014/main" id="{126B9354-722A-7D34-977B-E3ECC99B58DE}"/>
                </a:ext>
              </a:extLst>
            </p:cNvPr>
            <p:cNvSpPr txBox="1"/>
            <p:nvPr/>
          </p:nvSpPr>
          <p:spPr>
            <a:xfrm>
              <a:off x="5926381" y="2926088"/>
              <a:ext cx="2060784" cy="115413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solidFill>
                    <a:srgbClr val="484848"/>
                  </a:solidFill>
                  <a:latin typeface="Rubik"/>
                  <a:ea typeface="Rubik"/>
                  <a:cs typeface="Rubik"/>
                  <a:sym typeface="Rubik"/>
                </a:rPr>
                <a:t>We are </a:t>
              </a:r>
              <a:r>
                <a:rPr lang="en-US" i="1" dirty="0">
                  <a:solidFill>
                    <a:srgbClr val="119BB2"/>
                  </a:solidFill>
                  <a:latin typeface="Rubik"/>
                  <a:cs typeface="Rubik"/>
                  <a:sym typeface="Rubik"/>
                </a:rPr>
                <a:t>not the first </a:t>
              </a:r>
            </a:p>
            <a:p>
              <a:pPr marL="0" lvl="0" indent="0" algn="ctr" rtl="0">
                <a:spcBef>
                  <a:spcPts val="0"/>
                </a:spcBef>
                <a:spcAft>
                  <a:spcPts val="0"/>
                </a:spcAft>
                <a:buNone/>
              </a:pPr>
              <a:r>
                <a:rPr lang="en-US" dirty="0">
                  <a:solidFill>
                    <a:srgbClr val="484848"/>
                  </a:solidFill>
                  <a:latin typeface="Rubik"/>
                  <a:ea typeface="Rubik"/>
                  <a:cs typeface="Rubik"/>
                  <a:sym typeface="Rubik"/>
                </a:rPr>
                <a:t>to do this</a:t>
              </a:r>
              <a:r>
                <a:rPr lang="zh-CN" altLang="en-US" dirty="0">
                  <a:solidFill>
                    <a:srgbClr val="484848"/>
                  </a:solidFill>
                  <a:latin typeface="Rubik"/>
                  <a:ea typeface="Rubik"/>
                  <a:cs typeface="Rubik"/>
                  <a:sym typeface="Rubik"/>
                </a:rPr>
                <a:t> </a:t>
              </a:r>
              <a:r>
                <a:rPr lang="en-US" altLang="zh-CN" dirty="0">
                  <a:solidFill>
                    <a:srgbClr val="484848"/>
                  </a:solidFill>
                  <a:latin typeface="Rubik"/>
                  <a:ea typeface="Rubik"/>
                  <a:cs typeface="Rubik"/>
                  <a:sym typeface="Rubik"/>
                </a:rPr>
                <a:t>(</a:t>
              </a:r>
              <a:r>
                <a:rPr lang="el-GR" dirty="0">
                  <a:solidFill>
                    <a:srgbClr val="484848"/>
                  </a:solidFill>
                  <a:latin typeface="Rubik"/>
                  <a:ea typeface="Rubik"/>
                  <a:cs typeface="Rubik"/>
                  <a:sym typeface="Rubik"/>
                </a:rPr>
                <a:t>σ_σ)</a:t>
              </a:r>
              <a:r>
                <a:rPr lang="en-US" dirty="0">
                  <a:solidFill>
                    <a:srgbClr val="484848"/>
                  </a:solidFill>
                  <a:latin typeface="Rubik"/>
                  <a:ea typeface="Rubik"/>
                  <a:cs typeface="Rubik"/>
                  <a:sym typeface="Rubik"/>
                </a:rPr>
                <a:t>:</a:t>
              </a:r>
            </a:p>
            <a:p>
              <a:pPr marL="0" lvl="0" indent="0" algn="ctr" rtl="0">
                <a:spcBef>
                  <a:spcPts val="0"/>
                </a:spcBef>
                <a:spcAft>
                  <a:spcPts val="0"/>
                </a:spcAft>
                <a:buNone/>
              </a:pPr>
              <a:r>
                <a:rPr lang="en-US" sz="700" dirty="0">
                  <a:solidFill>
                    <a:srgbClr val="484848"/>
                  </a:solidFill>
                  <a:latin typeface="Rubik"/>
                  <a:ea typeface="Rubik"/>
                  <a:cs typeface="Rubik"/>
                  <a:sym typeface="Rubik"/>
                </a:rPr>
                <a:t> </a:t>
              </a:r>
            </a:p>
            <a:p>
              <a:pPr marL="0" lvl="0" indent="0" algn="ctr" rtl="0">
                <a:spcBef>
                  <a:spcPts val="0"/>
                </a:spcBef>
                <a:spcAft>
                  <a:spcPts val="0"/>
                </a:spcAft>
                <a:buNone/>
              </a:pPr>
              <a:r>
                <a:rPr lang="en-US" dirty="0" err="1">
                  <a:solidFill>
                    <a:srgbClr val="484848"/>
                  </a:solidFill>
                  <a:latin typeface="Rubik"/>
                  <a:ea typeface="Rubik"/>
                  <a:cs typeface="Rubik"/>
                  <a:sym typeface="Rubik"/>
                </a:rPr>
                <a:t>Taukdial</a:t>
              </a:r>
              <a:r>
                <a:rPr lang="en-US" dirty="0">
                  <a:solidFill>
                    <a:srgbClr val="484848"/>
                  </a:solidFill>
                  <a:latin typeface="Rubik"/>
                  <a:ea typeface="Rubik"/>
                  <a:cs typeface="Rubik"/>
                  <a:sym typeface="Rubik"/>
                </a:rPr>
                <a:t>, </a:t>
              </a:r>
              <a:r>
                <a:rPr lang="en-US" dirty="0" err="1">
                  <a:solidFill>
                    <a:srgbClr val="484848"/>
                  </a:solidFill>
                  <a:latin typeface="Rubik"/>
                  <a:ea typeface="Rubik"/>
                  <a:cs typeface="Rubik"/>
                  <a:sym typeface="Rubik"/>
                </a:rPr>
                <a:t>DataDriven</a:t>
              </a:r>
              <a:r>
                <a:rPr lang="en-US" dirty="0">
                  <a:solidFill>
                    <a:srgbClr val="484848"/>
                  </a:solidFill>
                  <a:latin typeface="Rubik"/>
                  <a:ea typeface="Rubik"/>
                  <a:cs typeface="Rubik"/>
                  <a:sym typeface="Rubik"/>
                </a:rPr>
                <a:t>…</a:t>
              </a:r>
            </a:p>
            <a:p>
              <a:pPr marL="0" lvl="0" indent="0" algn="ctr" rtl="0">
                <a:spcBef>
                  <a:spcPts val="0"/>
                </a:spcBef>
                <a:spcAft>
                  <a:spcPts val="0"/>
                </a:spcAft>
                <a:buNone/>
              </a:pPr>
              <a:r>
                <a:rPr lang="en-US" dirty="0">
                  <a:solidFill>
                    <a:srgbClr val="484848"/>
                  </a:solidFill>
                  <a:latin typeface="Rubik"/>
                  <a:ea typeface="Rubik"/>
                  <a:cs typeface="Rubik"/>
                  <a:sym typeface="Rubik"/>
                </a:rPr>
                <a:t>(Dementia challenges)</a:t>
              </a:r>
              <a:r>
                <a:rPr lang="el-GR" dirty="0">
                  <a:solidFill>
                    <a:srgbClr val="484848"/>
                  </a:solidFill>
                  <a:latin typeface="Rubik"/>
                  <a:ea typeface="Rubik"/>
                  <a:cs typeface="Rubik"/>
                  <a:sym typeface="Rubik"/>
                </a:rPr>
                <a:t>　</a:t>
              </a:r>
              <a:endParaRPr lang="en-US" dirty="0">
                <a:solidFill>
                  <a:srgbClr val="484848"/>
                </a:solidFill>
                <a:latin typeface="Rubik"/>
                <a:ea typeface="Rubik"/>
                <a:cs typeface="Rubik"/>
                <a:sym typeface="Rubik"/>
              </a:endParaRPr>
            </a:p>
          </p:txBody>
        </p:sp>
        <p:grpSp>
          <p:nvGrpSpPr>
            <p:cNvPr id="35" name="Google Shape;879;p17">
              <a:extLst>
                <a:ext uri="{FF2B5EF4-FFF2-40B4-BE49-F238E27FC236}">
                  <a16:creationId xmlns:a16="http://schemas.microsoft.com/office/drawing/2014/main" id="{83838DA5-E77E-E174-3015-7441976AFED2}"/>
                </a:ext>
              </a:extLst>
            </p:cNvPr>
            <p:cNvGrpSpPr/>
            <p:nvPr/>
          </p:nvGrpSpPr>
          <p:grpSpPr>
            <a:xfrm>
              <a:off x="6809511" y="2047328"/>
              <a:ext cx="294261" cy="340168"/>
              <a:chOff x="2708700" y="3804850"/>
              <a:chExt cx="417925" cy="483125"/>
            </a:xfrm>
          </p:grpSpPr>
          <p:sp>
            <p:nvSpPr>
              <p:cNvPr id="36" name="Google Shape;880;p17">
                <a:extLst>
                  <a:ext uri="{FF2B5EF4-FFF2-40B4-BE49-F238E27FC236}">
                    <a16:creationId xmlns:a16="http://schemas.microsoft.com/office/drawing/2014/main" id="{9916371F-9F60-838F-A9EB-88751A5D22D0}"/>
                  </a:ext>
                </a:extLst>
              </p:cNvPr>
              <p:cNvSpPr/>
              <p:nvPr/>
            </p:nvSpPr>
            <p:spPr>
              <a:xfrm>
                <a:off x="2708700" y="3804850"/>
                <a:ext cx="417925" cy="483125"/>
              </a:xfrm>
              <a:custGeom>
                <a:avLst/>
                <a:gdLst/>
                <a:ahLst/>
                <a:cxnLst/>
                <a:rect l="l" t="t" r="r" b="b"/>
                <a:pathLst>
                  <a:path w="16717" h="19325" extrusionOk="0">
                    <a:moveTo>
                      <a:pt x="10354" y="1132"/>
                    </a:moveTo>
                    <a:lnTo>
                      <a:pt x="10354" y="8618"/>
                    </a:lnTo>
                    <a:cubicBezTo>
                      <a:pt x="10354" y="8714"/>
                      <a:pt x="10379" y="8811"/>
                      <a:pt x="10430" y="8898"/>
                    </a:cubicBezTo>
                    <a:lnTo>
                      <a:pt x="12447" y="12425"/>
                    </a:lnTo>
                    <a:lnTo>
                      <a:pt x="4273" y="12425"/>
                    </a:lnTo>
                    <a:lnTo>
                      <a:pt x="6290" y="8898"/>
                    </a:lnTo>
                    <a:cubicBezTo>
                      <a:pt x="6339" y="8811"/>
                      <a:pt x="6366" y="8714"/>
                      <a:pt x="6366" y="8618"/>
                    </a:cubicBezTo>
                    <a:lnTo>
                      <a:pt x="6366" y="1132"/>
                    </a:lnTo>
                    <a:close/>
                    <a:moveTo>
                      <a:pt x="13090" y="13557"/>
                    </a:moveTo>
                    <a:lnTo>
                      <a:pt x="15469" y="17718"/>
                    </a:lnTo>
                    <a:cubicBezTo>
                      <a:pt x="15527" y="17818"/>
                      <a:pt x="15530" y="17939"/>
                      <a:pt x="15472" y="18038"/>
                    </a:cubicBezTo>
                    <a:cubicBezTo>
                      <a:pt x="15418" y="18135"/>
                      <a:pt x="15318" y="18192"/>
                      <a:pt x="15210" y="18192"/>
                    </a:cubicBezTo>
                    <a:lnTo>
                      <a:pt x="1511" y="18192"/>
                    </a:lnTo>
                    <a:cubicBezTo>
                      <a:pt x="1399" y="18192"/>
                      <a:pt x="1299" y="18135"/>
                      <a:pt x="1245" y="18038"/>
                    </a:cubicBezTo>
                    <a:cubicBezTo>
                      <a:pt x="1187" y="17939"/>
                      <a:pt x="1187" y="17818"/>
                      <a:pt x="1245" y="17718"/>
                    </a:cubicBezTo>
                    <a:lnTo>
                      <a:pt x="3624" y="13557"/>
                    </a:lnTo>
                    <a:close/>
                    <a:moveTo>
                      <a:pt x="4717" y="0"/>
                    </a:moveTo>
                    <a:cubicBezTo>
                      <a:pt x="4403" y="0"/>
                      <a:pt x="4153" y="254"/>
                      <a:pt x="4153" y="568"/>
                    </a:cubicBezTo>
                    <a:cubicBezTo>
                      <a:pt x="4153" y="879"/>
                      <a:pt x="4403" y="1132"/>
                      <a:pt x="4717" y="1132"/>
                    </a:cubicBezTo>
                    <a:lnTo>
                      <a:pt x="5234" y="1132"/>
                    </a:lnTo>
                    <a:lnTo>
                      <a:pt x="5234" y="8467"/>
                    </a:lnTo>
                    <a:lnTo>
                      <a:pt x="264" y="17157"/>
                    </a:lnTo>
                    <a:cubicBezTo>
                      <a:pt x="1" y="17604"/>
                      <a:pt x="4" y="18159"/>
                      <a:pt x="267" y="18606"/>
                    </a:cubicBezTo>
                    <a:cubicBezTo>
                      <a:pt x="519" y="19050"/>
                      <a:pt x="992" y="19325"/>
                      <a:pt x="1502" y="19325"/>
                    </a:cubicBezTo>
                    <a:cubicBezTo>
                      <a:pt x="1505" y="19325"/>
                      <a:pt x="1508" y="19325"/>
                      <a:pt x="1511" y="19325"/>
                    </a:cubicBezTo>
                    <a:lnTo>
                      <a:pt x="15207" y="19325"/>
                    </a:lnTo>
                    <a:cubicBezTo>
                      <a:pt x="15210" y="19325"/>
                      <a:pt x="15212" y="19325"/>
                      <a:pt x="15215" y="19325"/>
                    </a:cubicBezTo>
                    <a:cubicBezTo>
                      <a:pt x="15725" y="19325"/>
                      <a:pt x="16198" y="19050"/>
                      <a:pt x="16451" y="18606"/>
                    </a:cubicBezTo>
                    <a:cubicBezTo>
                      <a:pt x="16713" y="18159"/>
                      <a:pt x="16716" y="17607"/>
                      <a:pt x="16454" y="17157"/>
                    </a:cubicBezTo>
                    <a:lnTo>
                      <a:pt x="11487" y="8467"/>
                    </a:lnTo>
                    <a:lnTo>
                      <a:pt x="11487" y="1132"/>
                    </a:lnTo>
                    <a:lnTo>
                      <a:pt x="12003" y="1132"/>
                    </a:lnTo>
                    <a:cubicBezTo>
                      <a:pt x="12314" y="1132"/>
                      <a:pt x="12568" y="879"/>
                      <a:pt x="12568" y="568"/>
                    </a:cubicBezTo>
                    <a:cubicBezTo>
                      <a:pt x="12568" y="254"/>
                      <a:pt x="12314" y="0"/>
                      <a:pt x="12003" y="0"/>
                    </a:cubicBezTo>
                    <a:close/>
                  </a:path>
                </a:pathLst>
              </a:custGeom>
              <a:solidFill>
                <a:srgbClr val="0443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7" name="Google Shape;881;p17">
                <a:extLst>
                  <a:ext uri="{FF2B5EF4-FFF2-40B4-BE49-F238E27FC236}">
                    <a16:creationId xmlns:a16="http://schemas.microsoft.com/office/drawing/2014/main" id="{CD954E20-CD49-4FF8-AE2B-2EB111DD83DD}"/>
                  </a:ext>
                </a:extLst>
              </p:cNvPr>
              <p:cNvSpPr/>
              <p:nvPr/>
            </p:nvSpPr>
            <p:spPr>
              <a:xfrm>
                <a:off x="2875975" y="4055200"/>
                <a:ext cx="33100" cy="28350"/>
              </a:xfrm>
              <a:custGeom>
                <a:avLst/>
                <a:gdLst/>
                <a:ahLst/>
                <a:cxnLst/>
                <a:rect l="l" t="t" r="r" b="b"/>
                <a:pathLst>
                  <a:path w="1324" h="1134" extrusionOk="0">
                    <a:moveTo>
                      <a:pt x="570" y="1"/>
                    </a:moveTo>
                    <a:cubicBezTo>
                      <a:pt x="280" y="1"/>
                      <a:pt x="1" y="225"/>
                      <a:pt x="1" y="566"/>
                    </a:cubicBezTo>
                    <a:cubicBezTo>
                      <a:pt x="1" y="880"/>
                      <a:pt x="255" y="1134"/>
                      <a:pt x="569" y="1134"/>
                    </a:cubicBezTo>
                    <a:cubicBezTo>
                      <a:pt x="1073" y="1134"/>
                      <a:pt x="1323" y="524"/>
                      <a:pt x="967" y="168"/>
                    </a:cubicBezTo>
                    <a:cubicBezTo>
                      <a:pt x="852" y="52"/>
                      <a:pt x="710" y="1"/>
                      <a:pt x="570" y="1"/>
                    </a:cubicBezTo>
                    <a:close/>
                  </a:path>
                </a:pathLst>
              </a:custGeom>
              <a:solidFill>
                <a:srgbClr val="0443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8" name="Google Shape;882;p17">
                <a:extLst>
                  <a:ext uri="{FF2B5EF4-FFF2-40B4-BE49-F238E27FC236}">
                    <a16:creationId xmlns:a16="http://schemas.microsoft.com/office/drawing/2014/main" id="{8FD91A68-00E4-51EA-C299-B870E835232F}"/>
                  </a:ext>
                </a:extLst>
              </p:cNvPr>
              <p:cNvSpPr/>
              <p:nvPr/>
            </p:nvSpPr>
            <p:spPr>
              <a:xfrm>
                <a:off x="2931025" y="4055200"/>
                <a:ext cx="33075" cy="28350"/>
              </a:xfrm>
              <a:custGeom>
                <a:avLst/>
                <a:gdLst/>
                <a:ahLst/>
                <a:cxnLst/>
                <a:rect l="l" t="t" r="r" b="b"/>
                <a:pathLst>
                  <a:path w="1323" h="1134" extrusionOk="0">
                    <a:moveTo>
                      <a:pt x="569" y="1"/>
                    </a:moveTo>
                    <a:cubicBezTo>
                      <a:pt x="279" y="1"/>
                      <a:pt x="0" y="225"/>
                      <a:pt x="0" y="566"/>
                    </a:cubicBezTo>
                    <a:cubicBezTo>
                      <a:pt x="0" y="880"/>
                      <a:pt x="254" y="1134"/>
                      <a:pt x="565" y="1134"/>
                    </a:cubicBezTo>
                    <a:cubicBezTo>
                      <a:pt x="1069" y="1134"/>
                      <a:pt x="1323" y="524"/>
                      <a:pt x="966" y="168"/>
                    </a:cubicBezTo>
                    <a:cubicBezTo>
                      <a:pt x="851" y="52"/>
                      <a:pt x="709" y="1"/>
                      <a:pt x="569" y="1"/>
                    </a:cubicBezTo>
                    <a:close/>
                  </a:path>
                </a:pathLst>
              </a:custGeom>
              <a:solidFill>
                <a:srgbClr val="0443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39" name="Google Shape;883;p17">
                <a:extLst>
                  <a:ext uri="{FF2B5EF4-FFF2-40B4-BE49-F238E27FC236}">
                    <a16:creationId xmlns:a16="http://schemas.microsoft.com/office/drawing/2014/main" id="{DD9C3EA8-1AD6-D53A-0B0F-4B10C56A24C5}"/>
                  </a:ext>
                </a:extLst>
              </p:cNvPr>
              <p:cNvSpPr/>
              <p:nvPr/>
            </p:nvSpPr>
            <p:spPr>
              <a:xfrm>
                <a:off x="2903525" y="4008200"/>
                <a:ext cx="28350" cy="28325"/>
              </a:xfrm>
              <a:custGeom>
                <a:avLst/>
                <a:gdLst/>
                <a:ahLst/>
                <a:cxnLst/>
                <a:rect l="l" t="t" r="r" b="b"/>
                <a:pathLst>
                  <a:path w="1134" h="1133" extrusionOk="0">
                    <a:moveTo>
                      <a:pt x="566" y="1"/>
                    </a:moveTo>
                    <a:cubicBezTo>
                      <a:pt x="252" y="1"/>
                      <a:pt x="1" y="254"/>
                      <a:pt x="1" y="568"/>
                    </a:cubicBezTo>
                    <a:cubicBezTo>
                      <a:pt x="1" y="879"/>
                      <a:pt x="252" y="1133"/>
                      <a:pt x="566" y="1133"/>
                    </a:cubicBezTo>
                    <a:cubicBezTo>
                      <a:pt x="880" y="1133"/>
                      <a:pt x="1133" y="879"/>
                      <a:pt x="1133" y="568"/>
                    </a:cubicBezTo>
                    <a:cubicBezTo>
                      <a:pt x="1133" y="254"/>
                      <a:pt x="880" y="1"/>
                      <a:pt x="566" y="1"/>
                    </a:cubicBezTo>
                    <a:close/>
                  </a:path>
                </a:pathLst>
              </a:custGeom>
              <a:solidFill>
                <a:srgbClr val="0443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grpSp>
      </p:grpSp>
    </p:spTree>
    <p:extLst>
      <p:ext uri="{BB962C8B-B14F-4D97-AF65-F5344CB8AC3E}">
        <p14:creationId xmlns:p14="http://schemas.microsoft.com/office/powerpoint/2010/main" val="10673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randombar(horizont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94342-09D8-4491-90C0-32595B1639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614AB-4A1F-C430-2938-9EF7C196563D}"/>
              </a:ext>
            </a:extLst>
          </p:cNvPr>
          <p:cNvSpPr>
            <a:spLocks noGrp="1"/>
          </p:cNvSpPr>
          <p:nvPr>
            <p:ph type="title"/>
          </p:nvPr>
        </p:nvSpPr>
        <p:spPr/>
        <p:txBody>
          <a:bodyPr/>
          <a:lstStyle/>
          <a:p>
            <a:r>
              <a:rPr lang="en-US" altLang="zh-CN" dirty="0"/>
              <a:t>OK! Now features &gt;&gt;&gt;</a:t>
            </a:r>
            <a:endParaRPr lang="zh-CN" altLang="en-US" dirty="0"/>
          </a:p>
        </p:txBody>
      </p:sp>
      <p:pic>
        <p:nvPicPr>
          <p:cNvPr id="9" name="Picture 8">
            <a:extLst>
              <a:ext uri="{FF2B5EF4-FFF2-40B4-BE49-F238E27FC236}">
                <a16:creationId xmlns:a16="http://schemas.microsoft.com/office/drawing/2014/main" id="{E57397E3-EC1C-3D85-0E08-75D9DC53FFB8}"/>
              </a:ext>
            </a:extLst>
          </p:cNvPr>
          <p:cNvPicPr>
            <a:picLocks noChangeAspect="1"/>
          </p:cNvPicPr>
          <p:nvPr/>
        </p:nvPicPr>
        <p:blipFill>
          <a:blip r:embed="rId2">
            <a:duotone>
              <a:prstClr val="black"/>
              <a:schemeClr val="bg1">
                <a:tint val="45000"/>
                <a:satMod val="400000"/>
              </a:schemeClr>
            </a:duotone>
          </a:blip>
          <a:stretch>
            <a:fillRect/>
          </a:stretch>
        </p:blipFill>
        <p:spPr>
          <a:xfrm>
            <a:off x="2475555" y="-405923"/>
            <a:ext cx="3591404" cy="3591404"/>
          </a:xfrm>
          <a:prstGeom prst="rect">
            <a:avLst/>
          </a:prstGeom>
        </p:spPr>
      </p:pic>
      <p:cxnSp>
        <p:nvCxnSpPr>
          <p:cNvPr id="11" name="Connector: Elbow 10">
            <a:extLst>
              <a:ext uri="{FF2B5EF4-FFF2-40B4-BE49-F238E27FC236}">
                <a16:creationId xmlns:a16="http://schemas.microsoft.com/office/drawing/2014/main" id="{67BC9CDD-AF1C-B3C0-1A27-A69630003B12}"/>
              </a:ext>
            </a:extLst>
          </p:cNvPr>
          <p:cNvCxnSpPr>
            <a:cxnSpLocks/>
          </p:cNvCxnSpPr>
          <p:nvPr/>
        </p:nvCxnSpPr>
        <p:spPr>
          <a:xfrm rot="10800000" flipV="1">
            <a:off x="3044386" y="2397716"/>
            <a:ext cx="979981" cy="566567"/>
          </a:xfrm>
          <a:prstGeom prst="bentConnector3">
            <a:avLst>
              <a:gd name="adj1" fmla="val -346"/>
            </a:avLst>
          </a:prstGeom>
          <a:ln>
            <a:solidFill>
              <a:srgbClr val="044362"/>
            </a:solidFill>
            <a:tailEnd type="triangle"/>
          </a:ln>
        </p:spPr>
        <p:style>
          <a:lnRef idx="1">
            <a:schemeClr val="dk1"/>
          </a:lnRef>
          <a:fillRef idx="0">
            <a:schemeClr val="dk1"/>
          </a:fillRef>
          <a:effectRef idx="0">
            <a:schemeClr val="dk1"/>
          </a:effectRef>
          <a:fontRef idx="minor">
            <a:schemeClr val="tx1"/>
          </a:fontRef>
        </p:style>
      </p:cxnSp>
      <p:cxnSp>
        <p:nvCxnSpPr>
          <p:cNvPr id="17" name="Connector: Elbow 16">
            <a:extLst>
              <a:ext uri="{FF2B5EF4-FFF2-40B4-BE49-F238E27FC236}">
                <a16:creationId xmlns:a16="http://schemas.microsoft.com/office/drawing/2014/main" id="{3203648C-36B6-2D65-4AE3-5AF0083EAA8F}"/>
              </a:ext>
            </a:extLst>
          </p:cNvPr>
          <p:cNvCxnSpPr>
            <a:cxnSpLocks/>
          </p:cNvCxnSpPr>
          <p:nvPr/>
        </p:nvCxnSpPr>
        <p:spPr>
          <a:xfrm>
            <a:off x="4555261" y="2397716"/>
            <a:ext cx="978441" cy="566567"/>
          </a:xfrm>
          <a:prstGeom prst="bentConnector3">
            <a:avLst>
              <a:gd name="adj1" fmla="val 247"/>
            </a:avLst>
          </a:prstGeom>
          <a:ln>
            <a:solidFill>
              <a:srgbClr val="044362"/>
            </a:solidFill>
            <a:tailEnd type="triangle"/>
          </a:ln>
        </p:spPr>
        <p:style>
          <a:lnRef idx="1">
            <a:schemeClr val="dk1"/>
          </a:lnRef>
          <a:fillRef idx="0">
            <a:schemeClr val="dk1"/>
          </a:fillRef>
          <a:effectRef idx="0">
            <a:schemeClr val="dk1"/>
          </a:effectRef>
          <a:fontRef idx="minor">
            <a:schemeClr val="tx1"/>
          </a:fontRef>
        </p:style>
      </p:cxnSp>
      <p:sp>
        <p:nvSpPr>
          <p:cNvPr id="34" name="Google Shape;437;g33f7086fa49_1_2">
            <a:extLst>
              <a:ext uri="{FF2B5EF4-FFF2-40B4-BE49-F238E27FC236}">
                <a16:creationId xmlns:a16="http://schemas.microsoft.com/office/drawing/2014/main" id="{2FF7B393-E3B3-0F51-8FC2-AE244F674F2C}"/>
              </a:ext>
            </a:extLst>
          </p:cNvPr>
          <p:cNvSpPr txBox="1"/>
          <p:nvPr/>
        </p:nvSpPr>
        <p:spPr>
          <a:xfrm>
            <a:off x="432619" y="2249847"/>
            <a:ext cx="2391389" cy="600134"/>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800" dirty="0">
                <a:solidFill>
                  <a:srgbClr val="044362"/>
                </a:solidFill>
                <a:latin typeface="Rubik"/>
                <a:ea typeface="Rubik"/>
                <a:cs typeface="Rubik"/>
                <a:sym typeface="Rubik"/>
              </a:rPr>
              <a:t>Acoustics-prosody</a:t>
            </a:r>
          </a:p>
        </p:txBody>
      </p:sp>
      <p:sp>
        <p:nvSpPr>
          <p:cNvPr id="43" name="Google Shape;437;g33f7086fa49_1_2">
            <a:extLst>
              <a:ext uri="{FF2B5EF4-FFF2-40B4-BE49-F238E27FC236}">
                <a16:creationId xmlns:a16="http://schemas.microsoft.com/office/drawing/2014/main" id="{FD51A2DF-F0DB-A3B6-A770-0D9BE36704AA}"/>
              </a:ext>
            </a:extLst>
          </p:cNvPr>
          <p:cNvSpPr txBox="1"/>
          <p:nvPr/>
        </p:nvSpPr>
        <p:spPr>
          <a:xfrm>
            <a:off x="478421" y="2766436"/>
            <a:ext cx="1924187" cy="92329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rgbClr val="484848"/>
                </a:solidFill>
                <a:latin typeface="Rubik"/>
                <a:ea typeface="Rubik"/>
                <a:cs typeface="Rubik"/>
                <a:sym typeface="Rubik"/>
              </a:rPr>
              <a:t>119 features from </a:t>
            </a:r>
            <a:r>
              <a:rPr lang="en-US" sz="1600" dirty="0" err="1">
                <a:solidFill>
                  <a:srgbClr val="484848"/>
                </a:solidFill>
                <a:latin typeface="Rubik"/>
                <a:ea typeface="Rubik"/>
                <a:cs typeface="Rubik"/>
                <a:sym typeface="Rubik"/>
              </a:rPr>
              <a:t>eGeMAPs</a:t>
            </a:r>
            <a:r>
              <a:rPr lang="en-US" sz="1600" dirty="0">
                <a:solidFill>
                  <a:srgbClr val="484848"/>
                </a:solidFill>
                <a:latin typeface="Rubik"/>
                <a:ea typeface="Rubik"/>
                <a:cs typeface="Rubik"/>
                <a:sym typeface="Rubik"/>
              </a:rPr>
              <a:t> and </a:t>
            </a:r>
            <a:r>
              <a:rPr lang="en-US" sz="1600" dirty="0" err="1">
                <a:solidFill>
                  <a:srgbClr val="484848"/>
                </a:solidFill>
                <a:latin typeface="Rubik"/>
                <a:ea typeface="Rubik"/>
                <a:cs typeface="Rubik"/>
                <a:sym typeface="Rubik"/>
              </a:rPr>
              <a:t>Prosogram</a:t>
            </a:r>
            <a:endParaRPr lang="en-US" sz="1600" dirty="0">
              <a:solidFill>
                <a:srgbClr val="484848"/>
              </a:solidFill>
              <a:latin typeface="Rubik"/>
              <a:ea typeface="Rubik"/>
              <a:cs typeface="Rubik"/>
              <a:sym typeface="Rubik"/>
            </a:endParaRPr>
          </a:p>
        </p:txBody>
      </p:sp>
      <p:sp>
        <p:nvSpPr>
          <p:cNvPr id="44" name="Google Shape;437;g33f7086fa49_1_2">
            <a:extLst>
              <a:ext uri="{FF2B5EF4-FFF2-40B4-BE49-F238E27FC236}">
                <a16:creationId xmlns:a16="http://schemas.microsoft.com/office/drawing/2014/main" id="{E40CE45E-CFD2-553B-5F6C-33B2B13F7D1D}"/>
              </a:ext>
            </a:extLst>
          </p:cNvPr>
          <p:cNvSpPr txBox="1"/>
          <p:nvPr/>
        </p:nvSpPr>
        <p:spPr>
          <a:xfrm>
            <a:off x="5846993" y="2249847"/>
            <a:ext cx="2769514" cy="600134"/>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800" dirty="0">
                <a:solidFill>
                  <a:srgbClr val="044362"/>
                </a:solidFill>
                <a:latin typeface="Rubik"/>
                <a:ea typeface="Rubik"/>
                <a:cs typeface="Rubik"/>
                <a:sym typeface="Rubik"/>
              </a:rPr>
              <a:t>Pretrained embeddings</a:t>
            </a:r>
          </a:p>
        </p:txBody>
      </p:sp>
      <p:sp>
        <p:nvSpPr>
          <p:cNvPr id="45" name="Google Shape;437;g33f7086fa49_1_2">
            <a:extLst>
              <a:ext uri="{FF2B5EF4-FFF2-40B4-BE49-F238E27FC236}">
                <a16:creationId xmlns:a16="http://schemas.microsoft.com/office/drawing/2014/main" id="{6A776903-79D1-0BCB-B390-51DDA1956DDA}"/>
              </a:ext>
            </a:extLst>
          </p:cNvPr>
          <p:cNvSpPr txBox="1"/>
          <p:nvPr/>
        </p:nvSpPr>
        <p:spPr>
          <a:xfrm>
            <a:off x="5924510" y="2766436"/>
            <a:ext cx="2574935" cy="1169521"/>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rgbClr val="484848"/>
                </a:solidFill>
                <a:latin typeface="Rubik"/>
                <a:ea typeface="Rubik"/>
                <a:cs typeface="Rubik"/>
                <a:sym typeface="Rubik"/>
              </a:rPr>
              <a:t>768-dimensional vectors from m-</a:t>
            </a:r>
            <a:r>
              <a:rPr lang="en-US" sz="1600" dirty="0" err="1">
                <a:solidFill>
                  <a:srgbClr val="484848"/>
                </a:solidFill>
                <a:latin typeface="Rubik"/>
                <a:ea typeface="Rubik"/>
                <a:cs typeface="Rubik"/>
                <a:sym typeface="Rubik"/>
              </a:rPr>
              <a:t>HuBERT</a:t>
            </a:r>
            <a:r>
              <a:rPr lang="en-US" sz="1600" dirty="0">
                <a:solidFill>
                  <a:srgbClr val="484848"/>
                </a:solidFill>
                <a:latin typeface="Rubik"/>
                <a:ea typeface="Rubik"/>
                <a:cs typeface="Rubik"/>
                <a:sym typeface="Rubik"/>
              </a:rPr>
              <a:t> pretrained on ASR and LID tasks</a:t>
            </a:r>
          </a:p>
        </p:txBody>
      </p:sp>
      <p:cxnSp>
        <p:nvCxnSpPr>
          <p:cNvPr id="51" name="Connector: Curved 50">
            <a:extLst>
              <a:ext uri="{FF2B5EF4-FFF2-40B4-BE49-F238E27FC236}">
                <a16:creationId xmlns:a16="http://schemas.microsoft.com/office/drawing/2014/main" id="{850DA6E7-065E-E6C7-89F1-A047D93638E3}"/>
              </a:ext>
            </a:extLst>
          </p:cNvPr>
          <p:cNvCxnSpPr>
            <a:cxnSpLocks/>
            <a:stCxn id="43" idx="2"/>
            <a:endCxn id="45" idx="2"/>
          </p:cNvCxnSpPr>
          <p:nvPr/>
        </p:nvCxnSpPr>
        <p:spPr>
          <a:xfrm rot="16200000" flipH="1">
            <a:off x="4203135" y="927114"/>
            <a:ext cx="246222" cy="5771463"/>
          </a:xfrm>
          <a:prstGeom prst="curvedConnector3">
            <a:avLst>
              <a:gd name="adj1" fmla="val 199246"/>
            </a:avLst>
          </a:prstGeom>
          <a:ln>
            <a:solidFill>
              <a:srgbClr val="04436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75310797-850B-D925-6D36-7B83E9C2D397}"/>
              </a:ext>
            </a:extLst>
          </p:cNvPr>
          <p:cNvSpPr/>
          <p:nvPr/>
        </p:nvSpPr>
        <p:spPr>
          <a:xfrm>
            <a:off x="3692562" y="4111038"/>
            <a:ext cx="1259766" cy="1047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044362"/>
                </a:solidFill>
                <a:latin typeface="Rubik"/>
                <a:ea typeface="Rubik"/>
                <a:cs typeface="Rubik"/>
                <a:sym typeface="Rubik"/>
              </a:rPr>
              <a:t>Concatenate</a:t>
            </a:r>
          </a:p>
        </p:txBody>
      </p:sp>
      <p:sp>
        <p:nvSpPr>
          <p:cNvPr id="3" name="Google Shape;437;g33f7086fa49_1_2">
            <a:extLst>
              <a:ext uri="{FF2B5EF4-FFF2-40B4-BE49-F238E27FC236}">
                <a16:creationId xmlns:a16="http://schemas.microsoft.com/office/drawing/2014/main" id="{9CD5BE2B-5661-30E5-B75A-910FDB8A0562}"/>
              </a:ext>
            </a:extLst>
          </p:cNvPr>
          <p:cNvSpPr txBox="1"/>
          <p:nvPr/>
        </p:nvSpPr>
        <p:spPr>
          <a:xfrm>
            <a:off x="2402608" y="4315131"/>
            <a:ext cx="5450137" cy="553968"/>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600" dirty="0">
                <a:solidFill>
                  <a:srgbClr val="044362"/>
                </a:solidFill>
                <a:latin typeface="Rubik"/>
                <a:ea typeface="Rubik"/>
                <a:cs typeface="Rubik"/>
                <a:sym typeface="Rubik"/>
              </a:rPr>
              <a:t>All scripts will be made publicly available. </a:t>
            </a:r>
          </a:p>
        </p:txBody>
      </p:sp>
    </p:spTree>
    <p:extLst>
      <p:ext uri="{BB962C8B-B14F-4D97-AF65-F5344CB8AC3E}">
        <p14:creationId xmlns:p14="http://schemas.microsoft.com/office/powerpoint/2010/main" val="2947487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33A36-987B-F84F-7CC3-5FE96B4DF4A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0F17D61D-59D9-A2E5-279B-59A00A0CCF85}"/>
              </a:ext>
            </a:extLst>
          </p:cNvPr>
          <p:cNvSpPr>
            <a:spLocks noGrp="1"/>
          </p:cNvSpPr>
          <p:nvPr>
            <p:ph type="title"/>
          </p:nvPr>
        </p:nvSpPr>
        <p:spPr>
          <a:xfrm>
            <a:off x="720000" y="445025"/>
            <a:ext cx="7704000" cy="572700"/>
          </a:xfrm>
        </p:spPr>
        <p:txBody>
          <a:bodyPr/>
          <a:lstStyle/>
          <a:p>
            <a:r>
              <a:rPr lang="en-US" altLang="zh-CN" dirty="0"/>
              <a:t>Machine learning </a:t>
            </a:r>
            <a:endParaRPr lang="zh-CN" altLang="en-US" dirty="0"/>
          </a:p>
        </p:txBody>
      </p:sp>
      <p:sp>
        <p:nvSpPr>
          <p:cNvPr id="13" name="Text Placeholder 2">
            <a:extLst>
              <a:ext uri="{FF2B5EF4-FFF2-40B4-BE49-F238E27FC236}">
                <a16:creationId xmlns:a16="http://schemas.microsoft.com/office/drawing/2014/main" id="{45467D24-5268-0EE6-B10C-49AAD683E4A2}"/>
              </a:ext>
            </a:extLst>
          </p:cNvPr>
          <p:cNvSpPr txBox="1">
            <a:spLocks/>
          </p:cNvSpPr>
          <p:nvPr/>
        </p:nvSpPr>
        <p:spPr>
          <a:xfrm>
            <a:off x="719998" y="1215749"/>
            <a:ext cx="8529197" cy="34827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l"/>
            </a:pPr>
            <a:r>
              <a:rPr lang="en-US" altLang="zh-CN" sz="1800" dirty="0"/>
              <a:t>Feature dimensionality reduction with PCA </a:t>
            </a:r>
          </a:p>
          <a:p>
            <a:pPr marL="914400" lvl="2" algn="l">
              <a:lnSpc>
                <a:spcPct val="150000"/>
              </a:lnSpc>
              <a:buFont typeface="Wingdings" panose="05000000000000000000" pitchFamily="2" charset="2"/>
              <a:buChar char="p"/>
            </a:pPr>
            <a:r>
              <a:rPr lang="en-US" altLang="zh-CN" sz="1800" dirty="0"/>
              <a:t>Number of components decided by parallel analysis</a:t>
            </a:r>
          </a:p>
          <a:p>
            <a:pPr>
              <a:lnSpc>
                <a:spcPct val="150000"/>
              </a:lnSpc>
              <a:buFont typeface="Wingdings" panose="05000000000000000000" pitchFamily="2" charset="2"/>
              <a:buChar char="l"/>
            </a:pPr>
            <a:r>
              <a:rPr lang="en-US" altLang="zh-CN" sz="1800" dirty="0"/>
              <a:t>Eight machine learning models with parameters tuned by </a:t>
            </a:r>
            <a:r>
              <a:rPr lang="en-US" altLang="zh-CN" sz="1800" dirty="0" err="1"/>
              <a:t>GridSearch</a:t>
            </a: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r>
              <a:rPr lang="en-US" altLang="zh-CN" sz="1800" dirty="0"/>
              <a:t>Evaluate by Root Mean Squared Error (RMSE)  </a:t>
            </a:r>
          </a:p>
          <a:p>
            <a:pPr marL="152400" indent="0">
              <a:lnSpc>
                <a:spcPct val="150000"/>
              </a:lnSpc>
            </a:pPr>
            <a:endParaRPr lang="en-US" altLang="zh-CN" sz="1800" dirty="0"/>
          </a:p>
        </p:txBody>
      </p:sp>
      <p:sp>
        <p:nvSpPr>
          <p:cNvPr id="2" name="Text Placeholder 2">
            <a:extLst>
              <a:ext uri="{FF2B5EF4-FFF2-40B4-BE49-F238E27FC236}">
                <a16:creationId xmlns:a16="http://schemas.microsoft.com/office/drawing/2014/main" id="{C2D0BDB4-589B-C329-DF4B-9543F4209DB5}"/>
              </a:ext>
            </a:extLst>
          </p:cNvPr>
          <p:cNvSpPr txBox="1">
            <a:spLocks/>
          </p:cNvSpPr>
          <p:nvPr/>
        </p:nvSpPr>
        <p:spPr>
          <a:xfrm>
            <a:off x="1173357" y="2488941"/>
            <a:ext cx="2476559" cy="1786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p"/>
            </a:pPr>
            <a:r>
              <a:rPr lang="en-US" altLang="zh-CN" sz="1800" dirty="0"/>
              <a:t>Support vector</a:t>
            </a:r>
          </a:p>
          <a:p>
            <a:pPr>
              <a:lnSpc>
                <a:spcPct val="150000"/>
              </a:lnSpc>
              <a:buFont typeface="Wingdings" panose="05000000000000000000" pitchFamily="2" charset="2"/>
              <a:buChar char="p"/>
            </a:pPr>
            <a:r>
              <a:rPr lang="en-US" altLang="zh-CN" sz="1800" dirty="0"/>
              <a:t>Ridge</a:t>
            </a:r>
          </a:p>
          <a:p>
            <a:pPr>
              <a:lnSpc>
                <a:spcPct val="150000"/>
              </a:lnSpc>
              <a:buFont typeface="Wingdings" panose="05000000000000000000" pitchFamily="2" charset="2"/>
              <a:buChar char="p"/>
            </a:pPr>
            <a:r>
              <a:rPr lang="en-US" altLang="zh-CN" sz="1800" dirty="0"/>
              <a:t>Decision Tree</a:t>
            </a:r>
          </a:p>
          <a:p>
            <a:pPr>
              <a:lnSpc>
                <a:spcPct val="150000"/>
              </a:lnSpc>
              <a:buFont typeface="Wingdings" panose="05000000000000000000" pitchFamily="2" charset="2"/>
              <a:buChar char="p"/>
            </a:pPr>
            <a:r>
              <a:rPr lang="en-US" altLang="zh-CN" sz="1800" dirty="0"/>
              <a:t>Random forest</a:t>
            </a:r>
          </a:p>
        </p:txBody>
      </p:sp>
      <p:sp>
        <p:nvSpPr>
          <p:cNvPr id="3" name="Text Placeholder 2">
            <a:extLst>
              <a:ext uri="{FF2B5EF4-FFF2-40B4-BE49-F238E27FC236}">
                <a16:creationId xmlns:a16="http://schemas.microsoft.com/office/drawing/2014/main" id="{C4DFE8A1-683E-F851-8C4A-5589E98172E2}"/>
              </a:ext>
            </a:extLst>
          </p:cNvPr>
          <p:cNvSpPr txBox="1">
            <a:spLocks/>
          </p:cNvSpPr>
          <p:nvPr/>
        </p:nvSpPr>
        <p:spPr>
          <a:xfrm>
            <a:off x="3560398" y="2498545"/>
            <a:ext cx="3839326" cy="1786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p"/>
            </a:pPr>
            <a:r>
              <a:rPr lang="en-US" altLang="zh-CN" sz="1800" dirty="0"/>
              <a:t>Extra trees</a:t>
            </a:r>
          </a:p>
          <a:p>
            <a:pPr>
              <a:lnSpc>
                <a:spcPct val="150000"/>
              </a:lnSpc>
              <a:buFont typeface="Wingdings" panose="05000000000000000000" pitchFamily="2" charset="2"/>
              <a:buChar char="p"/>
            </a:pPr>
            <a:r>
              <a:rPr lang="en-US" altLang="zh-CN" sz="1800" dirty="0"/>
              <a:t>Gradient boosting</a:t>
            </a:r>
          </a:p>
          <a:p>
            <a:pPr>
              <a:lnSpc>
                <a:spcPct val="150000"/>
              </a:lnSpc>
              <a:buFont typeface="Wingdings" panose="05000000000000000000" pitchFamily="2" charset="2"/>
              <a:buChar char="p"/>
            </a:pPr>
            <a:r>
              <a:rPr lang="en-US" altLang="zh-CN" sz="1800" dirty="0"/>
              <a:t>Ada boosting</a:t>
            </a:r>
          </a:p>
          <a:p>
            <a:pPr>
              <a:lnSpc>
                <a:spcPct val="150000"/>
              </a:lnSpc>
              <a:buFont typeface="Wingdings" panose="05000000000000000000" pitchFamily="2" charset="2"/>
              <a:buChar char="p"/>
            </a:pPr>
            <a:r>
              <a:rPr lang="en-US" altLang="zh-CN" sz="1800" dirty="0" err="1"/>
              <a:t>XGBoost</a:t>
            </a:r>
            <a:r>
              <a:rPr lang="en-US" altLang="zh-CN" sz="1800" dirty="0"/>
              <a:t> </a:t>
            </a:r>
          </a:p>
        </p:txBody>
      </p:sp>
    </p:spTree>
    <p:extLst>
      <p:ext uri="{BB962C8B-B14F-4D97-AF65-F5344CB8AC3E}">
        <p14:creationId xmlns:p14="http://schemas.microsoft.com/office/powerpoint/2010/main" val="2600858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53A46-C2AB-21BE-0AF5-BBACFAE22C33}"/>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FEB24BB-5A59-D065-2379-BFA95652AF9A}"/>
              </a:ext>
            </a:extLst>
          </p:cNvPr>
          <p:cNvSpPr>
            <a:spLocks noGrp="1"/>
          </p:cNvSpPr>
          <p:nvPr>
            <p:ph type="title"/>
          </p:nvPr>
        </p:nvSpPr>
        <p:spPr>
          <a:xfrm>
            <a:off x="720000" y="445025"/>
            <a:ext cx="7704000" cy="572700"/>
          </a:xfrm>
        </p:spPr>
        <p:txBody>
          <a:bodyPr/>
          <a:lstStyle/>
          <a:p>
            <a:r>
              <a:rPr lang="en-US" altLang="zh-CN" dirty="0"/>
              <a:t>Machine learning </a:t>
            </a:r>
            <a:endParaRPr lang="zh-CN" altLang="en-US" dirty="0"/>
          </a:p>
        </p:txBody>
      </p:sp>
      <p:sp>
        <p:nvSpPr>
          <p:cNvPr id="13" name="Text Placeholder 2">
            <a:extLst>
              <a:ext uri="{FF2B5EF4-FFF2-40B4-BE49-F238E27FC236}">
                <a16:creationId xmlns:a16="http://schemas.microsoft.com/office/drawing/2014/main" id="{D7153D2E-D6EC-5E31-3531-1F62BFDD2F07}"/>
              </a:ext>
            </a:extLst>
          </p:cNvPr>
          <p:cNvSpPr txBox="1">
            <a:spLocks/>
          </p:cNvSpPr>
          <p:nvPr/>
        </p:nvSpPr>
        <p:spPr>
          <a:xfrm>
            <a:off x="719998" y="1215749"/>
            <a:ext cx="8529197" cy="30597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l"/>
            </a:pPr>
            <a:r>
              <a:rPr lang="en-US" altLang="zh-CN" sz="1800" dirty="0"/>
              <a:t>Feature dimensionality reduction with PCA </a:t>
            </a:r>
          </a:p>
          <a:p>
            <a:pPr marL="914400" lvl="2" algn="l">
              <a:lnSpc>
                <a:spcPct val="150000"/>
              </a:lnSpc>
              <a:buFont typeface="Wingdings" panose="05000000000000000000" pitchFamily="2" charset="2"/>
              <a:buChar char="p"/>
            </a:pPr>
            <a:r>
              <a:rPr lang="en-US" altLang="zh-CN" sz="1800" dirty="0"/>
              <a:t>Number of components decided by parallel analysis</a:t>
            </a:r>
          </a:p>
          <a:p>
            <a:pPr>
              <a:lnSpc>
                <a:spcPct val="150000"/>
              </a:lnSpc>
              <a:buFont typeface="Wingdings" panose="05000000000000000000" pitchFamily="2" charset="2"/>
              <a:buChar char="l"/>
            </a:pPr>
            <a:r>
              <a:rPr lang="en-US" altLang="zh-CN" sz="1800" dirty="0"/>
              <a:t>Eight machine learning models with parameters tuned by </a:t>
            </a:r>
            <a:r>
              <a:rPr lang="en-US" altLang="zh-CN" sz="1800" dirty="0" err="1"/>
              <a:t>GridSearch</a:t>
            </a: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r>
              <a:rPr lang="en-US" altLang="zh-CN" sz="1800" dirty="0"/>
              <a:t>Evaluate by Root Mean Squared Error (RMSE)  </a:t>
            </a:r>
          </a:p>
          <a:p>
            <a:pPr marL="152400" indent="0">
              <a:lnSpc>
                <a:spcPct val="150000"/>
              </a:lnSpc>
            </a:pPr>
            <a:endParaRPr lang="en-US" altLang="zh-CN" sz="1800" dirty="0"/>
          </a:p>
        </p:txBody>
      </p:sp>
      <p:sp>
        <p:nvSpPr>
          <p:cNvPr id="2" name="Text Placeholder 2">
            <a:extLst>
              <a:ext uri="{FF2B5EF4-FFF2-40B4-BE49-F238E27FC236}">
                <a16:creationId xmlns:a16="http://schemas.microsoft.com/office/drawing/2014/main" id="{88C35CC0-A9C5-C680-8CFF-ED3A9C84AD79}"/>
              </a:ext>
            </a:extLst>
          </p:cNvPr>
          <p:cNvSpPr txBox="1">
            <a:spLocks/>
          </p:cNvSpPr>
          <p:nvPr/>
        </p:nvSpPr>
        <p:spPr>
          <a:xfrm>
            <a:off x="1173357" y="2488941"/>
            <a:ext cx="2476559" cy="1786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p"/>
            </a:pPr>
            <a:r>
              <a:rPr lang="en-US" altLang="zh-CN" sz="1800" dirty="0"/>
              <a:t>Support vector</a:t>
            </a:r>
          </a:p>
          <a:p>
            <a:pPr>
              <a:lnSpc>
                <a:spcPct val="150000"/>
              </a:lnSpc>
              <a:buFont typeface="Wingdings" panose="05000000000000000000" pitchFamily="2" charset="2"/>
              <a:buChar char="p"/>
            </a:pPr>
            <a:r>
              <a:rPr lang="en-US" altLang="zh-CN" sz="1800" dirty="0"/>
              <a:t>Ridge</a:t>
            </a:r>
          </a:p>
          <a:p>
            <a:pPr>
              <a:lnSpc>
                <a:spcPct val="150000"/>
              </a:lnSpc>
              <a:buFont typeface="Wingdings" panose="05000000000000000000" pitchFamily="2" charset="2"/>
              <a:buChar char="p"/>
            </a:pPr>
            <a:r>
              <a:rPr lang="en-US" altLang="zh-CN" sz="1800" dirty="0"/>
              <a:t>Decision Tree</a:t>
            </a:r>
          </a:p>
          <a:p>
            <a:pPr>
              <a:lnSpc>
                <a:spcPct val="150000"/>
              </a:lnSpc>
              <a:buFont typeface="Wingdings" panose="05000000000000000000" pitchFamily="2" charset="2"/>
              <a:buChar char="p"/>
            </a:pPr>
            <a:r>
              <a:rPr lang="en-US" altLang="zh-CN" sz="1800" dirty="0"/>
              <a:t>Random forest</a:t>
            </a:r>
          </a:p>
        </p:txBody>
      </p:sp>
      <p:sp>
        <p:nvSpPr>
          <p:cNvPr id="3" name="Text Placeholder 2">
            <a:extLst>
              <a:ext uri="{FF2B5EF4-FFF2-40B4-BE49-F238E27FC236}">
                <a16:creationId xmlns:a16="http://schemas.microsoft.com/office/drawing/2014/main" id="{978344F4-1C0D-428D-0FD5-851E5488C1D7}"/>
              </a:ext>
            </a:extLst>
          </p:cNvPr>
          <p:cNvSpPr txBox="1">
            <a:spLocks/>
          </p:cNvSpPr>
          <p:nvPr/>
        </p:nvSpPr>
        <p:spPr>
          <a:xfrm>
            <a:off x="3560398" y="2498545"/>
            <a:ext cx="3839326" cy="17865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p"/>
            </a:pPr>
            <a:r>
              <a:rPr lang="en-US" altLang="zh-CN" sz="1800" b="1" dirty="0">
                <a:solidFill>
                  <a:srgbClr val="119BB2"/>
                </a:solidFill>
              </a:rPr>
              <a:t>Extra trees</a:t>
            </a:r>
          </a:p>
          <a:p>
            <a:pPr>
              <a:lnSpc>
                <a:spcPct val="150000"/>
              </a:lnSpc>
              <a:buFont typeface="Wingdings" panose="05000000000000000000" pitchFamily="2" charset="2"/>
              <a:buChar char="p"/>
            </a:pPr>
            <a:r>
              <a:rPr lang="en-US" altLang="zh-CN" sz="1800" dirty="0"/>
              <a:t>Gradient boosting</a:t>
            </a:r>
          </a:p>
          <a:p>
            <a:pPr>
              <a:lnSpc>
                <a:spcPct val="150000"/>
              </a:lnSpc>
              <a:buFont typeface="Wingdings" panose="05000000000000000000" pitchFamily="2" charset="2"/>
              <a:buChar char="p"/>
            </a:pPr>
            <a:r>
              <a:rPr lang="en-US" altLang="zh-CN" sz="1800" dirty="0"/>
              <a:t>Ada boosting</a:t>
            </a:r>
          </a:p>
          <a:p>
            <a:pPr>
              <a:lnSpc>
                <a:spcPct val="150000"/>
              </a:lnSpc>
              <a:buFont typeface="Wingdings" panose="05000000000000000000" pitchFamily="2" charset="2"/>
              <a:buChar char="p"/>
            </a:pPr>
            <a:r>
              <a:rPr lang="en-US" altLang="zh-CN" sz="1800" dirty="0" err="1"/>
              <a:t>XGBoost</a:t>
            </a:r>
            <a:r>
              <a:rPr lang="en-US" altLang="zh-CN" sz="1800" dirty="0"/>
              <a:t> </a:t>
            </a:r>
          </a:p>
        </p:txBody>
      </p:sp>
    </p:spTree>
    <p:extLst>
      <p:ext uri="{BB962C8B-B14F-4D97-AF65-F5344CB8AC3E}">
        <p14:creationId xmlns:p14="http://schemas.microsoft.com/office/powerpoint/2010/main" val="1213259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250F9-8E96-B5BE-DDDB-51F07B5228FC}"/>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866C61A-4CE1-3EA7-F81C-AFEFE8524E5D}"/>
              </a:ext>
            </a:extLst>
          </p:cNvPr>
          <p:cNvSpPr>
            <a:spLocks noGrp="1"/>
          </p:cNvSpPr>
          <p:nvPr>
            <p:ph type="title"/>
          </p:nvPr>
        </p:nvSpPr>
        <p:spPr>
          <a:xfrm>
            <a:off x="720000" y="445025"/>
            <a:ext cx="7704000" cy="572700"/>
          </a:xfrm>
        </p:spPr>
        <p:txBody>
          <a:bodyPr/>
          <a:lstStyle/>
          <a:p>
            <a:r>
              <a:rPr lang="en-US" altLang="zh-CN" dirty="0"/>
              <a:t>Performance at the </a:t>
            </a:r>
            <a:r>
              <a:rPr lang="en-US" altLang="zh-CN" i="1" dirty="0"/>
              <a:t>segment</a:t>
            </a:r>
            <a:r>
              <a:rPr lang="en-US" altLang="zh-CN" dirty="0"/>
              <a:t> level </a:t>
            </a:r>
            <a:endParaRPr lang="zh-CN" altLang="en-US" dirty="0"/>
          </a:p>
        </p:txBody>
      </p:sp>
      <p:graphicFrame>
        <p:nvGraphicFramePr>
          <p:cNvPr id="4" name="Table 3">
            <a:extLst>
              <a:ext uri="{FF2B5EF4-FFF2-40B4-BE49-F238E27FC236}">
                <a16:creationId xmlns:a16="http://schemas.microsoft.com/office/drawing/2014/main" id="{E0A10ABB-BF52-2A77-F576-75330E219930}"/>
              </a:ext>
            </a:extLst>
          </p:cNvPr>
          <p:cNvGraphicFramePr>
            <a:graphicFrameLocks noGrp="1"/>
          </p:cNvGraphicFramePr>
          <p:nvPr>
            <p:extLst>
              <p:ext uri="{D42A27DB-BD31-4B8C-83A1-F6EECF244321}">
                <p14:modId xmlns:p14="http://schemas.microsoft.com/office/powerpoint/2010/main" val="2249896584"/>
              </p:ext>
            </p:extLst>
          </p:nvPr>
        </p:nvGraphicFramePr>
        <p:xfrm>
          <a:off x="969044" y="1366167"/>
          <a:ext cx="7302044" cy="2273478"/>
        </p:xfrm>
        <a:graphic>
          <a:graphicData uri="http://schemas.openxmlformats.org/drawingml/2006/table">
            <a:tbl>
              <a:tblPr/>
              <a:tblGrid>
                <a:gridCol w="549297">
                  <a:extLst>
                    <a:ext uri="{9D8B030D-6E8A-4147-A177-3AD203B41FA5}">
                      <a16:colId xmlns:a16="http://schemas.microsoft.com/office/drawing/2014/main" val="80503031"/>
                    </a:ext>
                  </a:extLst>
                </a:gridCol>
                <a:gridCol w="1105175">
                  <a:extLst>
                    <a:ext uri="{9D8B030D-6E8A-4147-A177-3AD203B41FA5}">
                      <a16:colId xmlns:a16="http://schemas.microsoft.com/office/drawing/2014/main" val="1189094061"/>
                    </a:ext>
                  </a:extLst>
                </a:gridCol>
                <a:gridCol w="678393">
                  <a:extLst>
                    <a:ext uri="{9D8B030D-6E8A-4147-A177-3AD203B41FA5}">
                      <a16:colId xmlns:a16="http://schemas.microsoft.com/office/drawing/2014/main" val="2792678789"/>
                    </a:ext>
                  </a:extLst>
                </a:gridCol>
                <a:gridCol w="620247">
                  <a:extLst>
                    <a:ext uri="{9D8B030D-6E8A-4147-A177-3AD203B41FA5}">
                      <a16:colId xmlns:a16="http://schemas.microsoft.com/office/drawing/2014/main" val="3520375878"/>
                    </a:ext>
                  </a:extLst>
                </a:gridCol>
                <a:gridCol w="724822">
                  <a:extLst>
                    <a:ext uri="{9D8B030D-6E8A-4147-A177-3AD203B41FA5}">
                      <a16:colId xmlns:a16="http://schemas.microsoft.com/office/drawing/2014/main" val="2238687938"/>
                    </a:ext>
                  </a:extLst>
                </a:gridCol>
                <a:gridCol w="724822">
                  <a:extLst>
                    <a:ext uri="{9D8B030D-6E8A-4147-A177-3AD203B41FA5}">
                      <a16:colId xmlns:a16="http://schemas.microsoft.com/office/drawing/2014/main" val="4001978135"/>
                    </a:ext>
                  </a:extLst>
                </a:gridCol>
                <a:gridCol w="724822">
                  <a:extLst>
                    <a:ext uri="{9D8B030D-6E8A-4147-A177-3AD203B41FA5}">
                      <a16:colId xmlns:a16="http://schemas.microsoft.com/office/drawing/2014/main" val="2127191377"/>
                    </a:ext>
                  </a:extLst>
                </a:gridCol>
                <a:gridCol w="724822">
                  <a:extLst>
                    <a:ext uri="{9D8B030D-6E8A-4147-A177-3AD203B41FA5}">
                      <a16:colId xmlns:a16="http://schemas.microsoft.com/office/drawing/2014/main" val="571375433"/>
                    </a:ext>
                  </a:extLst>
                </a:gridCol>
                <a:gridCol w="724822">
                  <a:extLst>
                    <a:ext uri="{9D8B030D-6E8A-4147-A177-3AD203B41FA5}">
                      <a16:colId xmlns:a16="http://schemas.microsoft.com/office/drawing/2014/main" val="3156563989"/>
                    </a:ext>
                  </a:extLst>
                </a:gridCol>
                <a:gridCol w="724822">
                  <a:extLst>
                    <a:ext uri="{9D8B030D-6E8A-4147-A177-3AD203B41FA5}">
                      <a16:colId xmlns:a16="http://schemas.microsoft.com/office/drawing/2014/main" val="3092990070"/>
                    </a:ext>
                  </a:extLst>
                </a:gridCol>
              </a:tblGrid>
              <a:tr h="378913">
                <a:tc>
                  <a:txBody>
                    <a:bodyPr/>
                    <a:lstStyle/>
                    <a:p>
                      <a:pPr fontAlgn="b" latinLnBrk="0"/>
                      <a:r>
                        <a:rPr lang="en-US" sz="1400" b="1" i="0" dirty="0">
                          <a:solidFill>
                            <a:srgbClr val="000000"/>
                          </a:solidFill>
                          <a:effectLst/>
                        </a:rPr>
                        <a:t>Item</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Feat</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RMSE</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cs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en</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es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fr</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gsw</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nl</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tr</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38938565"/>
                  </a:ext>
                </a:extLst>
              </a:tr>
              <a:tr h="378913">
                <a:tc>
                  <a:txBody>
                    <a:bodyPr/>
                    <a:lstStyle/>
                    <a:p>
                      <a:pPr fontAlgn="b" latinLnBrk="0"/>
                      <a:r>
                        <a:rPr lang="en-US" sz="1400" b="1" i="0">
                          <a:solidFill>
                            <a:srgbClr val="000000"/>
                          </a:solidFill>
                          <a:effectLst/>
                        </a:rPr>
                        <a:t>P1</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1.741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1.696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2.220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1.506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2.089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2.669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2.058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0.714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4606737"/>
                  </a:ext>
                </a:extLst>
              </a:tr>
              <a:tr h="378913">
                <a:tc>
                  <a:txBody>
                    <a:bodyPr/>
                    <a:lstStyle/>
                    <a:p>
                      <a:pPr fontAlgn="b" latinLnBrk="0"/>
                      <a:r>
                        <a:rPr lang="en-US" sz="1400" b="1" i="0">
                          <a:solidFill>
                            <a:srgbClr val="000000"/>
                          </a:solidFill>
                          <a:effectLst/>
                        </a:rPr>
                        <a:t>P2</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1.301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1.086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1.485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0.490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0.871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0.973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1.808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1.072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444078"/>
                  </a:ext>
                </a:extLst>
              </a:tr>
              <a:tr h="378913">
                <a:tc>
                  <a:txBody>
                    <a:bodyPr/>
                    <a:lstStyle/>
                    <a:p>
                      <a:pPr fontAlgn="b" latinLnBrk="0"/>
                      <a:r>
                        <a:rPr lang="en-US" sz="1400" b="1" i="0">
                          <a:solidFill>
                            <a:srgbClr val="000000"/>
                          </a:solidFill>
                          <a:effectLst/>
                        </a:rPr>
                        <a:t>P3</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a:solidFill>
                            <a:srgbClr val="000000"/>
                          </a:solidFill>
                          <a:effectLst/>
                          <a:latin typeface="+mn-lt"/>
                          <a:ea typeface="+mn-ea"/>
                          <a:cs typeface="+mn-cs"/>
                          <a:sym typeface="Arial"/>
                        </a:rPr>
                        <a:t>Concat</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1.712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0.988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2.842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1.466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2.209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3.056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1.373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0.948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561812"/>
                  </a:ext>
                </a:extLst>
              </a:tr>
              <a:tr h="378913">
                <a:tc>
                  <a:txBody>
                    <a:bodyPr/>
                    <a:lstStyle/>
                    <a:p>
                      <a:pPr fontAlgn="b" latinLnBrk="0"/>
                      <a:r>
                        <a:rPr lang="en-US" sz="1400" b="1" i="0" dirty="0">
                          <a:solidFill>
                            <a:srgbClr val="000000"/>
                          </a:solidFill>
                          <a:effectLst/>
                        </a:rPr>
                        <a:t>G5</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err="1">
                          <a:solidFill>
                            <a:srgbClr val="000000"/>
                          </a:solidFill>
                          <a:effectLst/>
                          <a:latin typeface="+mn-lt"/>
                          <a:ea typeface="+mn-ea"/>
                          <a:cs typeface="+mn-cs"/>
                          <a:sym typeface="Arial"/>
                        </a:rPr>
                        <a:t>AcouPros</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0.771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0.359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1.089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0.315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0.899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0.305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0.798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145743"/>
                  </a:ext>
                </a:extLst>
              </a:tr>
              <a:tr h="378913">
                <a:tc>
                  <a:txBody>
                    <a:bodyPr/>
                    <a:lstStyle/>
                    <a:p>
                      <a:pPr fontAlgn="b" latinLnBrk="0"/>
                      <a:r>
                        <a:rPr lang="en-US" sz="1400" b="1" i="0">
                          <a:solidFill>
                            <a:srgbClr val="000000"/>
                          </a:solidFill>
                          <a:effectLst/>
                        </a:rPr>
                        <a:t>G9</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1.588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1.370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1.948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0.343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2.067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1.841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1.398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917448"/>
                  </a:ext>
                </a:extLst>
              </a:tr>
            </a:tbl>
          </a:graphicData>
        </a:graphic>
      </p:graphicFrame>
      <p:sp>
        <p:nvSpPr>
          <p:cNvPr id="5" name="Google Shape;437;g33f7086fa49_1_2">
            <a:extLst>
              <a:ext uri="{FF2B5EF4-FFF2-40B4-BE49-F238E27FC236}">
                <a16:creationId xmlns:a16="http://schemas.microsoft.com/office/drawing/2014/main" id="{42C273DB-45E2-CBFD-3688-026F5F6DDD0D}"/>
              </a:ext>
            </a:extLst>
          </p:cNvPr>
          <p:cNvSpPr txBox="1"/>
          <p:nvPr/>
        </p:nvSpPr>
        <p:spPr>
          <a:xfrm>
            <a:off x="4804195" y="3788922"/>
            <a:ext cx="3204759" cy="738633"/>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G5: mannerisms and posturing</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G9: unusual thought content</a:t>
            </a:r>
          </a:p>
        </p:txBody>
      </p:sp>
      <p:sp>
        <p:nvSpPr>
          <p:cNvPr id="6" name="Google Shape;437;g33f7086fa49_1_2">
            <a:extLst>
              <a:ext uri="{FF2B5EF4-FFF2-40B4-BE49-F238E27FC236}">
                <a16:creationId xmlns:a16="http://schemas.microsoft.com/office/drawing/2014/main" id="{C19946AA-C440-A2D6-EBC2-B93EF71694AA}"/>
              </a:ext>
            </a:extLst>
          </p:cNvPr>
          <p:cNvSpPr txBox="1"/>
          <p:nvPr/>
        </p:nvSpPr>
        <p:spPr>
          <a:xfrm>
            <a:off x="1751836" y="3788923"/>
            <a:ext cx="3204759" cy="1015632"/>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P1:</a:t>
            </a:r>
            <a:r>
              <a:rPr lang="zh-CN" altLang="en-US" sz="1200" dirty="0">
                <a:solidFill>
                  <a:srgbClr val="044362"/>
                </a:solidFill>
                <a:latin typeface="Rubik"/>
                <a:ea typeface="Rubik"/>
                <a:cs typeface="Rubik"/>
                <a:sym typeface="Rubik"/>
              </a:rPr>
              <a:t> </a:t>
            </a:r>
            <a:r>
              <a:rPr lang="en-US" altLang="zh-CN" sz="1200" dirty="0">
                <a:solidFill>
                  <a:srgbClr val="044362"/>
                </a:solidFill>
                <a:latin typeface="Rubik"/>
                <a:ea typeface="Rubik"/>
                <a:cs typeface="Rubik"/>
                <a:sym typeface="Rubik"/>
              </a:rPr>
              <a:t>delusions</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P2: conceptual disorganization</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P3: hallucinatory behavior</a:t>
            </a:r>
          </a:p>
        </p:txBody>
      </p:sp>
    </p:spTree>
    <p:extLst>
      <p:ext uri="{BB962C8B-B14F-4D97-AF65-F5344CB8AC3E}">
        <p14:creationId xmlns:p14="http://schemas.microsoft.com/office/powerpoint/2010/main" val="1048385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1F90-6136-10C4-4350-B07BB27A47B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8380D1C-CEB9-8ABF-9ED0-D97D64E4B48C}"/>
              </a:ext>
            </a:extLst>
          </p:cNvPr>
          <p:cNvSpPr>
            <a:spLocks noGrp="1"/>
          </p:cNvSpPr>
          <p:nvPr>
            <p:ph type="title"/>
          </p:nvPr>
        </p:nvSpPr>
        <p:spPr>
          <a:xfrm>
            <a:off x="720000" y="445025"/>
            <a:ext cx="7704000" cy="572700"/>
          </a:xfrm>
        </p:spPr>
        <p:txBody>
          <a:bodyPr/>
          <a:lstStyle/>
          <a:p>
            <a:r>
              <a:rPr lang="en-US" altLang="zh-CN" dirty="0"/>
              <a:t>Performance at the </a:t>
            </a:r>
            <a:r>
              <a:rPr lang="en-US" altLang="zh-CN" i="1" dirty="0"/>
              <a:t>subject</a:t>
            </a:r>
            <a:r>
              <a:rPr lang="en-US" altLang="zh-CN" dirty="0"/>
              <a:t> level </a:t>
            </a:r>
            <a:endParaRPr lang="zh-CN" altLang="en-US" dirty="0"/>
          </a:p>
        </p:txBody>
      </p:sp>
      <p:graphicFrame>
        <p:nvGraphicFramePr>
          <p:cNvPr id="2" name="Table 1">
            <a:extLst>
              <a:ext uri="{FF2B5EF4-FFF2-40B4-BE49-F238E27FC236}">
                <a16:creationId xmlns:a16="http://schemas.microsoft.com/office/drawing/2014/main" id="{FBF50843-F86B-DCF3-E00B-54D931C148C9}"/>
              </a:ext>
            </a:extLst>
          </p:cNvPr>
          <p:cNvGraphicFramePr>
            <a:graphicFrameLocks noGrp="1"/>
          </p:cNvGraphicFramePr>
          <p:nvPr>
            <p:extLst>
              <p:ext uri="{D42A27DB-BD31-4B8C-83A1-F6EECF244321}">
                <p14:modId xmlns:p14="http://schemas.microsoft.com/office/powerpoint/2010/main" val="1047717443"/>
              </p:ext>
            </p:extLst>
          </p:nvPr>
        </p:nvGraphicFramePr>
        <p:xfrm>
          <a:off x="969044" y="1366167"/>
          <a:ext cx="7302044" cy="2273478"/>
        </p:xfrm>
        <a:graphic>
          <a:graphicData uri="http://schemas.openxmlformats.org/drawingml/2006/table">
            <a:tbl>
              <a:tblPr/>
              <a:tblGrid>
                <a:gridCol w="549297">
                  <a:extLst>
                    <a:ext uri="{9D8B030D-6E8A-4147-A177-3AD203B41FA5}">
                      <a16:colId xmlns:a16="http://schemas.microsoft.com/office/drawing/2014/main" val="80503031"/>
                    </a:ext>
                  </a:extLst>
                </a:gridCol>
                <a:gridCol w="1105175">
                  <a:extLst>
                    <a:ext uri="{9D8B030D-6E8A-4147-A177-3AD203B41FA5}">
                      <a16:colId xmlns:a16="http://schemas.microsoft.com/office/drawing/2014/main" val="1189094061"/>
                    </a:ext>
                  </a:extLst>
                </a:gridCol>
                <a:gridCol w="678393">
                  <a:extLst>
                    <a:ext uri="{9D8B030D-6E8A-4147-A177-3AD203B41FA5}">
                      <a16:colId xmlns:a16="http://schemas.microsoft.com/office/drawing/2014/main" val="2792678789"/>
                    </a:ext>
                  </a:extLst>
                </a:gridCol>
                <a:gridCol w="620247">
                  <a:extLst>
                    <a:ext uri="{9D8B030D-6E8A-4147-A177-3AD203B41FA5}">
                      <a16:colId xmlns:a16="http://schemas.microsoft.com/office/drawing/2014/main" val="3520375878"/>
                    </a:ext>
                  </a:extLst>
                </a:gridCol>
                <a:gridCol w="724822">
                  <a:extLst>
                    <a:ext uri="{9D8B030D-6E8A-4147-A177-3AD203B41FA5}">
                      <a16:colId xmlns:a16="http://schemas.microsoft.com/office/drawing/2014/main" val="2238687938"/>
                    </a:ext>
                  </a:extLst>
                </a:gridCol>
                <a:gridCol w="724822">
                  <a:extLst>
                    <a:ext uri="{9D8B030D-6E8A-4147-A177-3AD203B41FA5}">
                      <a16:colId xmlns:a16="http://schemas.microsoft.com/office/drawing/2014/main" val="4001978135"/>
                    </a:ext>
                  </a:extLst>
                </a:gridCol>
                <a:gridCol w="724822">
                  <a:extLst>
                    <a:ext uri="{9D8B030D-6E8A-4147-A177-3AD203B41FA5}">
                      <a16:colId xmlns:a16="http://schemas.microsoft.com/office/drawing/2014/main" val="2127191377"/>
                    </a:ext>
                  </a:extLst>
                </a:gridCol>
                <a:gridCol w="724822">
                  <a:extLst>
                    <a:ext uri="{9D8B030D-6E8A-4147-A177-3AD203B41FA5}">
                      <a16:colId xmlns:a16="http://schemas.microsoft.com/office/drawing/2014/main" val="571375433"/>
                    </a:ext>
                  </a:extLst>
                </a:gridCol>
                <a:gridCol w="724822">
                  <a:extLst>
                    <a:ext uri="{9D8B030D-6E8A-4147-A177-3AD203B41FA5}">
                      <a16:colId xmlns:a16="http://schemas.microsoft.com/office/drawing/2014/main" val="3156563989"/>
                    </a:ext>
                  </a:extLst>
                </a:gridCol>
                <a:gridCol w="724822">
                  <a:extLst>
                    <a:ext uri="{9D8B030D-6E8A-4147-A177-3AD203B41FA5}">
                      <a16:colId xmlns:a16="http://schemas.microsoft.com/office/drawing/2014/main" val="3092990070"/>
                    </a:ext>
                  </a:extLst>
                </a:gridCol>
              </a:tblGrid>
              <a:tr h="378913">
                <a:tc>
                  <a:txBody>
                    <a:bodyPr/>
                    <a:lstStyle/>
                    <a:p>
                      <a:pPr fontAlgn="b" latinLnBrk="0"/>
                      <a:r>
                        <a:rPr lang="en-US" sz="1400" b="1" i="0" dirty="0">
                          <a:solidFill>
                            <a:srgbClr val="000000"/>
                          </a:solidFill>
                          <a:effectLst/>
                        </a:rPr>
                        <a:t>Item</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Feat</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RMSE</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cs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en</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es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fr</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gsw</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nl</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tr</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38938565"/>
                  </a:ext>
                </a:extLst>
              </a:tr>
              <a:tr h="378913">
                <a:tc>
                  <a:txBody>
                    <a:bodyPr/>
                    <a:lstStyle/>
                    <a:p>
                      <a:pPr fontAlgn="b" latinLnBrk="0"/>
                      <a:r>
                        <a:rPr lang="en-US" sz="1400" b="1" i="0">
                          <a:solidFill>
                            <a:srgbClr val="000000"/>
                          </a:solidFill>
                          <a:effectLst/>
                        </a:rPr>
                        <a:t>P1</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1.679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1.814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2.157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1.553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2.244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2.789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2.058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0.740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4606737"/>
                  </a:ext>
                </a:extLst>
              </a:tr>
              <a:tr h="378913">
                <a:tc>
                  <a:txBody>
                    <a:bodyPr/>
                    <a:lstStyle/>
                    <a:p>
                      <a:pPr fontAlgn="b" latinLnBrk="0"/>
                      <a:r>
                        <a:rPr lang="en-US" sz="1400" b="1" i="0">
                          <a:solidFill>
                            <a:srgbClr val="000000"/>
                          </a:solidFill>
                          <a:effectLst/>
                        </a:rPr>
                        <a:t>P2</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1.104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1.165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1.574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0.538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0.896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1.188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1.808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1.142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444078"/>
                  </a:ext>
                </a:extLst>
              </a:tr>
              <a:tr h="378913">
                <a:tc>
                  <a:txBody>
                    <a:bodyPr/>
                    <a:lstStyle/>
                    <a:p>
                      <a:pPr fontAlgn="b" latinLnBrk="0"/>
                      <a:r>
                        <a:rPr lang="en-US" sz="1400" b="1" i="0">
                          <a:solidFill>
                            <a:srgbClr val="000000"/>
                          </a:solidFill>
                          <a:effectLst/>
                        </a:rPr>
                        <a:t>P3</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a:solidFill>
                            <a:srgbClr val="000000"/>
                          </a:solidFill>
                          <a:effectLst/>
                          <a:latin typeface="+mn-lt"/>
                          <a:ea typeface="+mn-ea"/>
                          <a:cs typeface="+mn-cs"/>
                          <a:sym typeface="Arial"/>
                        </a:rPr>
                        <a:t>Concat</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1.759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1.024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2.823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1.522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2.054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2.725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1.373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0.976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561812"/>
                  </a:ext>
                </a:extLst>
              </a:tr>
              <a:tr h="378913">
                <a:tc>
                  <a:txBody>
                    <a:bodyPr/>
                    <a:lstStyle/>
                    <a:p>
                      <a:pPr fontAlgn="b" latinLnBrk="0"/>
                      <a:r>
                        <a:rPr lang="en-US" sz="1400" b="1" i="0" dirty="0">
                          <a:solidFill>
                            <a:srgbClr val="000000"/>
                          </a:solidFill>
                          <a:effectLst/>
                        </a:rPr>
                        <a:t>G5</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err="1">
                          <a:solidFill>
                            <a:srgbClr val="000000"/>
                          </a:solidFill>
                          <a:effectLst/>
                          <a:latin typeface="+mn-lt"/>
                          <a:ea typeface="+mn-ea"/>
                          <a:cs typeface="+mn-cs"/>
                          <a:sym typeface="Arial"/>
                        </a:rPr>
                        <a:t>AcouPros</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0.802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0.353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1.180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0.345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0.879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0.323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0.798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145743"/>
                  </a:ext>
                </a:extLst>
              </a:tr>
              <a:tr h="378913">
                <a:tc>
                  <a:txBody>
                    <a:bodyPr/>
                    <a:lstStyle/>
                    <a:p>
                      <a:pPr fontAlgn="b" latinLnBrk="0"/>
                      <a:r>
                        <a:rPr lang="en-US" sz="1400" b="1" i="0">
                          <a:solidFill>
                            <a:srgbClr val="000000"/>
                          </a:solidFill>
                          <a:effectLst/>
                        </a:rPr>
                        <a:t>G9</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1.547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1.397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1.951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0.404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1.773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1.990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1.421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917448"/>
                  </a:ext>
                </a:extLst>
              </a:tr>
            </a:tbl>
          </a:graphicData>
        </a:graphic>
      </p:graphicFrame>
      <p:sp>
        <p:nvSpPr>
          <p:cNvPr id="5" name="Google Shape;437;g33f7086fa49_1_2">
            <a:extLst>
              <a:ext uri="{FF2B5EF4-FFF2-40B4-BE49-F238E27FC236}">
                <a16:creationId xmlns:a16="http://schemas.microsoft.com/office/drawing/2014/main" id="{E130309D-B296-D072-C2DA-37299F0B91AE}"/>
              </a:ext>
            </a:extLst>
          </p:cNvPr>
          <p:cNvSpPr txBox="1"/>
          <p:nvPr/>
        </p:nvSpPr>
        <p:spPr>
          <a:xfrm>
            <a:off x="4804195" y="3788922"/>
            <a:ext cx="3204759" cy="738633"/>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G5: mannerisms and posturing</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G9: unusual thought content</a:t>
            </a:r>
          </a:p>
        </p:txBody>
      </p:sp>
      <p:sp>
        <p:nvSpPr>
          <p:cNvPr id="6" name="Google Shape;437;g33f7086fa49_1_2">
            <a:extLst>
              <a:ext uri="{FF2B5EF4-FFF2-40B4-BE49-F238E27FC236}">
                <a16:creationId xmlns:a16="http://schemas.microsoft.com/office/drawing/2014/main" id="{90612A5C-8B17-7077-562D-36828E7D7B0F}"/>
              </a:ext>
            </a:extLst>
          </p:cNvPr>
          <p:cNvSpPr txBox="1"/>
          <p:nvPr/>
        </p:nvSpPr>
        <p:spPr>
          <a:xfrm>
            <a:off x="1751836" y="3788923"/>
            <a:ext cx="3204759" cy="1015632"/>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P1:</a:t>
            </a:r>
            <a:r>
              <a:rPr lang="zh-CN" altLang="en-US" sz="1200" dirty="0">
                <a:solidFill>
                  <a:srgbClr val="044362"/>
                </a:solidFill>
                <a:latin typeface="Rubik"/>
                <a:ea typeface="Rubik"/>
                <a:cs typeface="Rubik"/>
                <a:sym typeface="Rubik"/>
              </a:rPr>
              <a:t> </a:t>
            </a:r>
            <a:r>
              <a:rPr lang="en-US" altLang="zh-CN" sz="1200" dirty="0">
                <a:solidFill>
                  <a:srgbClr val="044362"/>
                </a:solidFill>
                <a:latin typeface="Rubik"/>
                <a:ea typeface="Rubik"/>
                <a:cs typeface="Rubik"/>
                <a:sym typeface="Rubik"/>
              </a:rPr>
              <a:t>delusions</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P2: conceptual disorganization</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P3: hallucinatory behavior</a:t>
            </a:r>
          </a:p>
        </p:txBody>
      </p:sp>
    </p:spTree>
    <p:extLst>
      <p:ext uri="{BB962C8B-B14F-4D97-AF65-F5344CB8AC3E}">
        <p14:creationId xmlns:p14="http://schemas.microsoft.com/office/powerpoint/2010/main" val="3878097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DA54F-3521-B5CD-CE11-425A53FD1EDF}"/>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6C620156-4ACE-F57F-EFEF-1EAD37D6263F}"/>
              </a:ext>
            </a:extLst>
          </p:cNvPr>
          <p:cNvSpPr>
            <a:spLocks noGrp="1"/>
          </p:cNvSpPr>
          <p:nvPr>
            <p:ph type="title"/>
          </p:nvPr>
        </p:nvSpPr>
        <p:spPr>
          <a:xfrm>
            <a:off x="720000" y="445025"/>
            <a:ext cx="7704000" cy="572700"/>
          </a:xfrm>
        </p:spPr>
        <p:txBody>
          <a:bodyPr/>
          <a:lstStyle/>
          <a:p>
            <a:r>
              <a:rPr lang="en-US" altLang="zh-CN" dirty="0"/>
              <a:t>Multi-layer perceptron </a:t>
            </a:r>
            <a:endParaRPr lang="zh-CN" altLang="en-US" dirty="0"/>
          </a:p>
        </p:txBody>
      </p:sp>
      <p:sp>
        <p:nvSpPr>
          <p:cNvPr id="4" name="Google Shape;437;g33f7086fa49_1_2">
            <a:extLst>
              <a:ext uri="{FF2B5EF4-FFF2-40B4-BE49-F238E27FC236}">
                <a16:creationId xmlns:a16="http://schemas.microsoft.com/office/drawing/2014/main" id="{D01AF338-D2A7-2BAD-BFFA-4CD2F73FA937}"/>
              </a:ext>
            </a:extLst>
          </p:cNvPr>
          <p:cNvSpPr txBox="1"/>
          <p:nvPr/>
        </p:nvSpPr>
        <p:spPr>
          <a:xfrm>
            <a:off x="601794" y="1017725"/>
            <a:ext cx="7131596" cy="6001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indent="-304800">
              <a:lnSpc>
                <a:spcPct val="150000"/>
              </a:lnSpc>
              <a:buClr>
                <a:srgbClr val="484848"/>
              </a:buClr>
              <a:buSzPts val="1200"/>
              <a:buFont typeface="Wingdings" panose="05000000000000000000" pitchFamily="2" charset="2"/>
              <a:buChar char="l"/>
              <a:defRPr sz="1800">
                <a:solidFill>
                  <a:srgbClr val="484848"/>
                </a:solidFill>
                <a:latin typeface="Rubik"/>
                <a:ea typeface="Rubik"/>
                <a:cs typeface="Rubik"/>
              </a:defRPr>
            </a:lvl1pPr>
            <a:lvl2pPr marL="0" indent="-304800" algn="ctr">
              <a:lnSpc>
                <a:spcPct val="150000"/>
              </a:lnSpc>
              <a:buClr>
                <a:srgbClr val="484848"/>
              </a:buClr>
              <a:buSzPts val="1200"/>
              <a:buFont typeface="Wingdings" panose="05000000000000000000" pitchFamily="2" charset="2"/>
              <a:buChar char="p"/>
              <a:defRPr sz="1800">
                <a:solidFill>
                  <a:srgbClr val="484848"/>
                </a:solidFill>
                <a:latin typeface="Rubik"/>
                <a:ea typeface="Rubik"/>
                <a:cs typeface="Rubik"/>
              </a:defRPr>
            </a:lvl2pPr>
            <a:lvl3pPr marL="1371600" indent="-304800" algn="ctr">
              <a:buClr>
                <a:srgbClr val="484848"/>
              </a:buClr>
              <a:buSzPts val="1200"/>
              <a:buFont typeface="Rubik"/>
              <a:buNone/>
              <a:defRPr sz="1200">
                <a:solidFill>
                  <a:srgbClr val="484848"/>
                </a:solidFill>
                <a:latin typeface="Rubik"/>
                <a:ea typeface="Rubik"/>
                <a:cs typeface="Rubik"/>
              </a:defRPr>
            </a:lvl3pPr>
            <a:lvl4pPr marL="1828800" indent="-304800" algn="ctr">
              <a:buClr>
                <a:srgbClr val="484848"/>
              </a:buClr>
              <a:buSzPts val="1200"/>
              <a:buFont typeface="Rubik"/>
              <a:buNone/>
              <a:defRPr sz="1200">
                <a:solidFill>
                  <a:srgbClr val="484848"/>
                </a:solidFill>
                <a:latin typeface="Rubik"/>
                <a:ea typeface="Rubik"/>
                <a:cs typeface="Rubik"/>
              </a:defRPr>
            </a:lvl4pPr>
            <a:lvl5pPr marL="2286000" indent="-304800" algn="ctr">
              <a:buClr>
                <a:srgbClr val="484848"/>
              </a:buClr>
              <a:buSzPts val="1200"/>
              <a:buFont typeface="Rubik"/>
              <a:buNone/>
              <a:defRPr sz="1200">
                <a:solidFill>
                  <a:srgbClr val="484848"/>
                </a:solidFill>
                <a:latin typeface="Rubik"/>
                <a:ea typeface="Rubik"/>
                <a:cs typeface="Rubik"/>
              </a:defRPr>
            </a:lvl5pPr>
            <a:lvl6pPr marL="2743200" indent="-304800" algn="ctr">
              <a:buClr>
                <a:srgbClr val="484848"/>
              </a:buClr>
              <a:buSzPts val="1200"/>
              <a:buFont typeface="Rubik"/>
              <a:buNone/>
              <a:defRPr sz="1200">
                <a:solidFill>
                  <a:srgbClr val="484848"/>
                </a:solidFill>
                <a:latin typeface="Rubik"/>
                <a:ea typeface="Rubik"/>
                <a:cs typeface="Rubik"/>
              </a:defRPr>
            </a:lvl6pPr>
            <a:lvl7pPr marL="3200400" indent="-304800" algn="ctr">
              <a:buClr>
                <a:srgbClr val="484848"/>
              </a:buClr>
              <a:buSzPts val="1200"/>
              <a:buFont typeface="Rubik"/>
              <a:buNone/>
              <a:defRPr sz="1200">
                <a:solidFill>
                  <a:srgbClr val="484848"/>
                </a:solidFill>
                <a:latin typeface="Rubik"/>
                <a:ea typeface="Rubik"/>
                <a:cs typeface="Rubik"/>
              </a:defRPr>
            </a:lvl7pPr>
            <a:lvl8pPr marL="3657600" indent="-304800" algn="ctr">
              <a:buClr>
                <a:srgbClr val="484848"/>
              </a:buClr>
              <a:buSzPts val="1200"/>
              <a:buFont typeface="Rubik"/>
              <a:buNone/>
              <a:defRPr sz="1200">
                <a:solidFill>
                  <a:srgbClr val="484848"/>
                </a:solidFill>
                <a:latin typeface="Rubik"/>
                <a:ea typeface="Rubik"/>
                <a:cs typeface="Rubik"/>
              </a:defRPr>
            </a:lvl8pPr>
            <a:lvl9pPr marL="4114800" indent="-304800" algn="ctr">
              <a:buClr>
                <a:srgbClr val="484848"/>
              </a:buClr>
              <a:buSzPts val="1200"/>
              <a:buFont typeface="Rubik"/>
              <a:buNone/>
              <a:defRPr sz="1200">
                <a:solidFill>
                  <a:srgbClr val="484848"/>
                </a:solidFill>
                <a:latin typeface="Rubik"/>
                <a:ea typeface="Rubik"/>
                <a:cs typeface="Rubik"/>
              </a:defRPr>
            </a:lvl9pPr>
          </a:lstStyle>
          <a:p>
            <a:pPr marL="152400" indent="0">
              <a:buNone/>
            </a:pPr>
            <a:r>
              <a:rPr lang="en-US" dirty="0">
                <a:sym typeface="Rubik"/>
              </a:rPr>
              <a:t>Data split: 80% train (same as before), 10% validation, 10% test</a:t>
            </a:r>
          </a:p>
        </p:txBody>
      </p:sp>
      <p:pic>
        <p:nvPicPr>
          <p:cNvPr id="69" name="Picture 68">
            <a:extLst>
              <a:ext uri="{FF2B5EF4-FFF2-40B4-BE49-F238E27FC236}">
                <a16:creationId xmlns:a16="http://schemas.microsoft.com/office/drawing/2014/main" id="{21A7F782-D066-AA20-1A3A-AF4456454E89}"/>
              </a:ext>
            </a:extLst>
          </p:cNvPr>
          <p:cNvPicPr>
            <a:picLocks noChangeAspect="1"/>
          </p:cNvPicPr>
          <p:nvPr/>
        </p:nvPicPr>
        <p:blipFill>
          <a:blip r:embed="rId2"/>
          <a:stretch>
            <a:fillRect/>
          </a:stretch>
        </p:blipFill>
        <p:spPr>
          <a:xfrm>
            <a:off x="806525" y="1699653"/>
            <a:ext cx="3716337" cy="2585278"/>
          </a:xfrm>
          <a:prstGeom prst="rect">
            <a:avLst/>
          </a:prstGeom>
        </p:spPr>
      </p:pic>
      <p:pic>
        <p:nvPicPr>
          <p:cNvPr id="84" name="Picture 83">
            <a:extLst>
              <a:ext uri="{FF2B5EF4-FFF2-40B4-BE49-F238E27FC236}">
                <a16:creationId xmlns:a16="http://schemas.microsoft.com/office/drawing/2014/main" id="{02A9B577-9530-307A-89DA-C54CB8DA74F9}"/>
              </a:ext>
            </a:extLst>
          </p:cNvPr>
          <p:cNvPicPr>
            <a:picLocks noChangeAspect="1"/>
          </p:cNvPicPr>
          <p:nvPr/>
        </p:nvPicPr>
        <p:blipFill>
          <a:blip r:embed="rId3"/>
          <a:stretch>
            <a:fillRect/>
          </a:stretch>
        </p:blipFill>
        <p:spPr>
          <a:xfrm>
            <a:off x="3701826" y="2550629"/>
            <a:ext cx="533125" cy="460521"/>
          </a:xfrm>
          <a:prstGeom prst="rect">
            <a:avLst/>
          </a:prstGeom>
        </p:spPr>
      </p:pic>
      <p:pic>
        <p:nvPicPr>
          <p:cNvPr id="85" name="Picture 84">
            <a:extLst>
              <a:ext uri="{FF2B5EF4-FFF2-40B4-BE49-F238E27FC236}">
                <a16:creationId xmlns:a16="http://schemas.microsoft.com/office/drawing/2014/main" id="{F1F5D059-F7C2-1B6A-0DE9-198E3883712C}"/>
              </a:ext>
            </a:extLst>
          </p:cNvPr>
          <p:cNvPicPr>
            <a:picLocks noChangeAspect="1"/>
          </p:cNvPicPr>
          <p:nvPr/>
        </p:nvPicPr>
        <p:blipFill>
          <a:blip r:embed="rId3"/>
          <a:stretch>
            <a:fillRect/>
          </a:stretch>
        </p:blipFill>
        <p:spPr>
          <a:xfrm>
            <a:off x="3704424" y="3255416"/>
            <a:ext cx="533125" cy="231460"/>
          </a:xfrm>
          <a:prstGeom prst="rect">
            <a:avLst/>
          </a:prstGeom>
        </p:spPr>
      </p:pic>
      <p:pic>
        <p:nvPicPr>
          <p:cNvPr id="86" name="Picture 85">
            <a:extLst>
              <a:ext uri="{FF2B5EF4-FFF2-40B4-BE49-F238E27FC236}">
                <a16:creationId xmlns:a16="http://schemas.microsoft.com/office/drawing/2014/main" id="{5DC500C6-63C9-15ED-5848-9C4565E25EBB}"/>
              </a:ext>
            </a:extLst>
          </p:cNvPr>
          <p:cNvPicPr>
            <a:picLocks noChangeAspect="1"/>
          </p:cNvPicPr>
          <p:nvPr/>
        </p:nvPicPr>
        <p:blipFill>
          <a:blip r:embed="rId3"/>
          <a:stretch>
            <a:fillRect/>
          </a:stretch>
        </p:blipFill>
        <p:spPr>
          <a:xfrm>
            <a:off x="3856824" y="3407816"/>
            <a:ext cx="533125" cy="231460"/>
          </a:xfrm>
          <a:prstGeom prst="rect">
            <a:avLst/>
          </a:prstGeom>
        </p:spPr>
      </p:pic>
      <p:pic>
        <p:nvPicPr>
          <p:cNvPr id="87" name="Picture 86">
            <a:extLst>
              <a:ext uri="{FF2B5EF4-FFF2-40B4-BE49-F238E27FC236}">
                <a16:creationId xmlns:a16="http://schemas.microsoft.com/office/drawing/2014/main" id="{9E28AADB-2F65-9CAC-5707-C34409738026}"/>
              </a:ext>
            </a:extLst>
          </p:cNvPr>
          <p:cNvPicPr>
            <a:picLocks noChangeAspect="1"/>
          </p:cNvPicPr>
          <p:nvPr/>
        </p:nvPicPr>
        <p:blipFill>
          <a:blip r:embed="rId3"/>
          <a:stretch>
            <a:fillRect/>
          </a:stretch>
        </p:blipFill>
        <p:spPr>
          <a:xfrm>
            <a:off x="3731991" y="3457837"/>
            <a:ext cx="533125" cy="231460"/>
          </a:xfrm>
          <a:prstGeom prst="rect">
            <a:avLst/>
          </a:prstGeom>
        </p:spPr>
      </p:pic>
      <p:pic>
        <p:nvPicPr>
          <p:cNvPr id="88" name="Picture 87">
            <a:extLst>
              <a:ext uri="{FF2B5EF4-FFF2-40B4-BE49-F238E27FC236}">
                <a16:creationId xmlns:a16="http://schemas.microsoft.com/office/drawing/2014/main" id="{29C91D63-CDE1-0878-0A0B-0C9852EEEF92}"/>
              </a:ext>
            </a:extLst>
          </p:cNvPr>
          <p:cNvPicPr>
            <a:picLocks noChangeAspect="1"/>
          </p:cNvPicPr>
          <p:nvPr/>
        </p:nvPicPr>
        <p:blipFill>
          <a:blip r:embed="rId3"/>
          <a:stretch>
            <a:fillRect/>
          </a:stretch>
        </p:blipFill>
        <p:spPr>
          <a:xfrm>
            <a:off x="3731991" y="3216496"/>
            <a:ext cx="533125" cy="231460"/>
          </a:xfrm>
          <a:prstGeom prst="rect">
            <a:avLst/>
          </a:prstGeom>
        </p:spPr>
      </p:pic>
      <p:pic>
        <p:nvPicPr>
          <p:cNvPr id="89" name="Picture 88">
            <a:extLst>
              <a:ext uri="{FF2B5EF4-FFF2-40B4-BE49-F238E27FC236}">
                <a16:creationId xmlns:a16="http://schemas.microsoft.com/office/drawing/2014/main" id="{45888FC7-8AB5-5E39-8F8C-FE24F3CCD8B3}"/>
              </a:ext>
            </a:extLst>
          </p:cNvPr>
          <p:cNvPicPr>
            <a:picLocks noChangeAspect="1"/>
          </p:cNvPicPr>
          <p:nvPr/>
        </p:nvPicPr>
        <p:blipFill>
          <a:blip r:embed="rId3"/>
          <a:stretch>
            <a:fillRect/>
          </a:stretch>
        </p:blipFill>
        <p:spPr>
          <a:xfrm>
            <a:off x="3770771" y="3031891"/>
            <a:ext cx="533125" cy="231460"/>
          </a:xfrm>
          <a:prstGeom prst="rect">
            <a:avLst/>
          </a:prstGeom>
        </p:spPr>
      </p:pic>
      <p:sp>
        <p:nvSpPr>
          <p:cNvPr id="90" name="Flowchart: Process 89">
            <a:extLst>
              <a:ext uri="{FF2B5EF4-FFF2-40B4-BE49-F238E27FC236}">
                <a16:creationId xmlns:a16="http://schemas.microsoft.com/office/drawing/2014/main" id="{21CD9ECC-743F-A75B-A7E7-33CEE1C35B8D}"/>
              </a:ext>
            </a:extLst>
          </p:cNvPr>
          <p:cNvSpPr/>
          <p:nvPr/>
        </p:nvSpPr>
        <p:spPr>
          <a:xfrm>
            <a:off x="3760898" y="2517215"/>
            <a:ext cx="290745" cy="1260811"/>
          </a:xfrm>
          <a:prstGeom prst="flowChartProcess">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b="1" dirty="0">
              <a:solidFill>
                <a:schemeClr val="bg2">
                  <a:lumMod val="20000"/>
                  <a:lumOff val="80000"/>
                </a:schemeClr>
              </a:solidFill>
            </a:endParaRPr>
          </a:p>
        </p:txBody>
      </p:sp>
      <p:sp>
        <p:nvSpPr>
          <p:cNvPr id="55" name="Google Shape;437;g33f7086fa49_1_2">
            <a:extLst>
              <a:ext uri="{FF2B5EF4-FFF2-40B4-BE49-F238E27FC236}">
                <a16:creationId xmlns:a16="http://schemas.microsoft.com/office/drawing/2014/main" id="{F5C796E0-AE8E-87D9-1912-D9CEA9E0807C}"/>
              </a:ext>
            </a:extLst>
          </p:cNvPr>
          <p:cNvSpPr txBox="1"/>
          <p:nvPr/>
        </p:nvSpPr>
        <p:spPr>
          <a:xfrm>
            <a:off x="280242" y="3908687"/>
            <a:ext cx="1264563" cy="461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indent="-304800">
              <a:lnSpc>
                <a:spcPct val="150000"/>
              </a:lnSpc>
              <a:buClr>
                <a:srgbClr val="484848"/>
              </a:buClr>
              <a:buSzPts val="1200"/>
              <a:buFont typeface="Wingdings" panose="05000000000000000000" pitchFamily="2" charset="2"/>
              <a:buChar char="l"/>
              <a:defRPr sz="1800">
                <a:solidFill>
                  <a:srgbClr val="484848"/>
                </a:solidFill>
                <a:latin typeface="Rubik"/>
                <a:ea typeface="Rubik"/>
                <a:cs typeface="Rubik"/>
              </a:defRPr>
            </a:lvl1pPr>
            <a:lvl2pPr marL="0" indent="-304800" algn="ctr">
              <a:lnSpc>
                <a:spcPct val="150000"/>
              </a:lnSpc>
              <a:buClr>
                <a:srgbClr val="484848"/>
              </a:buClr>
              <a:buSzPts val="1200"/>
              <a:buFont typeface="Wingdings" panose="05000000000000000000" pitchFamily="2" charset="2"/>
              <a:buChar char="p"/>
              <a:defRPr sz="1800">
                <a:solidFill>
                  <a:srgbClr val="484848"/>
                </a:solidFill>
                <a:latin typeface="Rubik"/>
                <a:ea typeface="Rubik"/>
                <a:cs typeface="Rubik"/>
              </a:defRPr>
            </a:lvl2pPr>
            <a:lvl3pPr marL="1371600" indent="-304800" algn="ctr">
              <a:buClr>
                <a:srgbClr val="484848"/>
              </a:buClr>
              <a:buSzPts val="1200"/>
              <a:buFont typeface="Rubik"/>
              <a:buNone/>
              <a:defRPr sz="1200">
                <a:solidFill>
                  <a:srgbClr val="484848"/>
                </a:solidFill>
                <a:latin typeface="Rubik"/>
                <a:ea typeface="Rubik"/>
                <a:cs typeface="Rubik"/>
              </a:defRPr>
            </a:lvl3pPr>
            <a:lvl4pPr marL="1828800" indent="-304800" algn="ctr">
              <a:buClr>
                <a:srgbClr val="484848"/>
              </a:buClr>
              <a:buSzPts val="1200"/>
              <a:buFont typeface="Rubik"/>
              <a:buNone/>
              <a:defRPr sz="1200">
                <a:solidFill>
                  <a:srgbClr val="484848"/>
                </a:solidFill>
                <a:latin typeface="Rubik"/>
                <a:ea typeface="Rubik"/>
                <a:cs typeface="Rubik"/>
              </a:defRPr>
            </a:lvl4pPr>
            <a:lvl5pPr marL="2286000" indent="-304800" algn="ctr">
              <a:buClr>
                <a:srgbClr val="484848"/>
              </a:buClr>
              <a:buSzPts val="1200"/>
              <a:buFont typeface="Rubik"/>
              <a:buNone/>
              <a:defRPr sz="1200">
                <a:solidFill>
                  <a:srgbClr val="484848"/>
                </a:solidFill>
                <a:latin typeface="Rubik"/>
                <a:ea typeface="Rubik"/>
                <a:cs typeface="Rubik"/>
              </a:defRPr>
            </a:lvl5pPr>
            <a:lvl6pPr marL="2743200" indent="-304800" algn="ctr">
              <a:buClr>
                <a:srgbClr val="484848"/>
              </a:buClr>
              <a:buSzPts val="1200"/>
              <a:buFont typeface="Rubik"/>
              <a:buNone/>
              <a:defRPr sz="1200">
                <a:solidFill>
                  <a:srgbClr val="484848"/>
                </a:solidFill>
                <a:latin typeface="Rubik"/>
                <a:ea typeface="Rubik"/>
                <a:cs typeface="Rubik"/>
              </a:defRPr>
            </a:lvl6pPr>
            <a:lvl7pPr marL="3200400" indent="-304800" algn="ctr">
              <a:buClr>
                <a:srgbClr val="484848"/>
              </a:buClr>
              <a:buSzPts val="1200"/>
              <a:buFont typeface="Rubik"/>
              <a:buNone/>
              <a:defRPr sz="1200">
                <a:solidFill>
                  <a:srgbClr val="484848"/>
                </a:solidFill>
                <a:latin typeface="Rubik"/>
                <a:ea typeface="Rubik"/>
                <a:cs typeface="Rubik"/>
              </a:defRPr>
            </a:lvl7pPr>
            <a:lvl8pPr marL="3657600" indent="-304800" algn="ctr">
              <a:buClr>
                <a:srgbClr val="484848"/>
              </a:buClr>
              <a:buSzPts val="1200"/>
              <a:buFont typeface="Rubik"/>
              <a:buNone/>
              <a:defRPr sz="1200">
                <a:solidFill>
                  <a:srgbClr val="484848"/>
                </a:solidFill>
                <a:latin typeface="Rubik"/>
                <a:ea typeface="Rubik"/>
                <a:cs typeface="Rubik"/>
              </a:defRPr>
            </a:lvl8pPr>
            <a:lvl9pPr marL="4114800" indent="-304800" algn="ctr">
              <a:buClr>
                <a:srgbClr val="484848"/>
              </a:buClr>
              <a:buSzPts val="1200"/>
              <a:buFont typeface="Rubik"/>
              <a:buNone/>
              <a:defRPr sz="1200">
                <a:solidFill>
                  <a:srgbClr val="484848"/>
                </a:solidFill>
                <a:latin typeface="Rubik"/>
                <a:ea typeface="Rubik"/>
                <a:cs typeface="Rubik"/>
              </a:defRPr>
            </a:lvl9pPr>
          </a:lstStyle>
          <a:p>
            <a:pPr marL="152400" indent="0" algn="r">
              <a:lnSpc>
                <a:spcPct val="100000"/>
              </a:lnSpc>
              <a:buNone/>
            </a:pPr>
            <a:r>
              <a:rPr lang="en-US" sz="1100" dirty="0">
                <a:sym typeface="Rubik"/>
              </a:rPr>
              <a:t>Features</a:t>
            </a:r>
          </a:p>
        </p:txBody>
      </p:sp>
      <p:sp>
        <p:nvSpPr>
          <p:cNvPr id="93" name="Google Shape;437;g33f7086fa49_1_2">
            <a:extLst>
              <a:ext uri="{FF2B5EF4-FFF2-40B4-BE49-F238E27FC236}">
                <a16:creationId xmlns:a16="http://schemas.microsoft.com/office/drawing/2014/main" id="{DEA07FD8-5AA7-815F-D249-2456209C256C}"/>
              </a:ext>
            </a:extLst>
          </p:cNvPr>
          <p:cNvSpPr txBox="1"/>
          <p:nvPr/>
        </p:nvSpPr>
        <p:spPr>
          <a:xfrm>
            <a:off x="1451848" y="4139377"/>
            <a:ext cx="1264563" cy="461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indent="-304800">
              <a:lnSpc>
                <a:spcPct val="150000"/>
              </a:lnSpc>
              <a:buClr>
                <a:srgbClr val="484848"/>
              </a:buClr>
              <a:buSzPts val="1200"/>
              <a:buFont typeface="Wingdings" panose="05000000000000000000" pitchFamily="2" charset="2"/>
              <a:buChar char="l"/>
              <a:defRPr sz="1800">
                <a:solidFill>
                  <a:srgbClr val="484848"/>
                </a:solidFill>
                <a:latin typeface="Rubik"/>
                <a:ea typeface="Rubik"/>
                <a:cs typeface="Rubik"/>
              </a:defRPr>
            </a:lvl1pPr>
            <a:lvl2pPr marL="0" indent="-304800" algn="ctr">
              <a:lnSpc>
                <a:spcPct val="150000"/>
              </a:lnSpc>
              <a:buClr>
                <a:srgbClr val="484848"/>
              </a:buClr>
              <a:buSzPts val="1200"/>
              <a:buFont typeface="Wingdings" panose="05000000000000000000" pitchFamily="2" charset="2"/>
              <a:buChar char="p"/>
              <a:defRPr sz="1800">
                <a:solidFill>
                  <a:srgbClr val="484848"/>
                </a:solidFill>
                <a:latin typeface="Rubik"/>
                <a:ea typeface="Rubik"/>
                <a:cs typeface="Rubik"/>
              </a:defRPr>
            </a:lvl2pPr>
            <a:lvl3pPr marL="1371600" indent="-304800" algn="ctr">
              <a:buClr>
                <a:srgbClr val="484848"/>
              </a:buClr>
              <a:buSzPts val="1200"/>
              <a:buFont typeface="Rubik"/>
              <a:buNone/>
              <a:defRPr sz="1200">
                <a:solidFill>
                  <a:srgbClr val="484848"/>
                </a:solidFill>
                <a:latin typeface="Rubik"/>
                <a:ea typeface="Rubik"/>
                <a:cs typeface="Rubik"/>
              </a:defRPr>
            </a:lvl3pPr>
            <a:lvl4pPr marL="1828800" indent="-304800" algn="ctr">
              <a:buClr>
                <a:srgbClr val="484848"/>
              </a:buClr>
              <a:buSzPts val="1200"/>
              <a:buFont typeface="Rubik"/>
              <a:buNone/>
              <a:defRPr sz="1200">
                <a:solidFill>
                  <a:srgbClr val="484848"/>
                </a:solidFill>
                <a:latin typeface="Rubik"/>
                <a:ea typeface="Rubik"/>
                <a:cs typeface="Rubik"/>
              </a:defRPr>
            </a:lvl4pPr>
            <a:lvl5pPr marL="2286000" indent="-304800" algn="ctr">
              <a:buClr>
                <a:srgbClr val="484848"/>
              </a:buClr>
              <a:buSzPts val="1200"/>
              <a:buFont typeface="Rubik"/>
              <a:buNone/>
              <a:defRPr sz="1200">
                <a:solidFill>
                  <a:srgbClr val="484848"/>
                </a:solidFill>
                <a:latin typeface="Rubik"/>
                <a:ea typeface="Rubik"/>
                <a:cs typeface="Rubik"/>
              </a:defRPr>
            </a:lvl5pPr>
            <a:lvl6pPr marL="2743200" indent="-304800" algn="ctr">
              <a:buClr>
                <a:srgbClr val="484848"/>
              </a:buClr>
              <a:buSzPts val="1200"/>
              <a:buFont typeface="Rubik"/>
              <a:buNone/>
              <a:defRPr sz="1200">
                <a:solidFill>
                  <a:srgbClr val="484848"/>
                </a:solidFill>
                <a:latin typeface="Rubik"/>
                <a:ea typeface="Rubik"/>
                <a:cs typeface="Rubik"/>
              </a:defRPr>
            </a:lvl6pPr>
            <a:lvl7pPr marL="3200400" indent="-304800" algn="ctr">
              <a:buClr>
                <a:srgbClr val="484848"/>
              </a:buClr>
              <a:buSzPts val="1200"/>
              <a:buFont typeface="Rubik"/>
              <a:buNone/>
              <a:defRPr sz="1200">
                <a:solidFill>
                  <a:srgbClr val="484848"/>
                </a:solidFill>
                <a:latin typeface="Rubik"/>
                <a:ea typeface="Rubik"/>
                <a:cs typeface="Rubik"/>
              </a:defRPr>
            </a:lvl7pPr>
            <a:lvl8pPr marL="3657600" indent="-304800" algn="ctr">
              <a:buClr>
                <a:srgbClr val="484848"/>
              </a:buClr>
              <a:buSzPts val="1200"/>
              <a:buFont typeface="Rubik"/>
              <a:buNone/>
              <a:defRPr sz="1200">
                <a:solidFill>
                  <a:srgbClr val="484848"/>
                </a:solidFill>
                <a:latin typeface="Rubik"/>
                <a:ea typeface="Rubik"/>
                <a:cs typeface="Rubik"/>
              </a:defRPr>
            </a:lvl8pPr>
            <a:lvl9pPr marL="4114800" indent="-304800" algn="ctr">
              <a:buClr>
                <a:srgbClr val="484848"/>
              </a:buClr>
              <a:buSzPts val="1200"/>
              <a:buFont typeface="Rubik"/>
              <a:buNone/>
              <a:defRPr sz="1200">
                <a:solidFill>
                  <a:srgbClr val="484848"/>
                </a:solidFill>
                <a:latin typeface="Rubik"/>
                <a:ea typeface="Rubik"/>
                <a:cs typeface="Rubik"/>
              </a:defRPr>
            </a:lvl9pPr>
          </a:lstStyle>
          <a:p>
            <a:pPr marL="152400" indent="0" algn="ctr">
              <a:lnSpc>
                <a:spcPct val="100000"/>
              </a:lnSpc>
              <a:buNone/>
            </a:pPr>
            <a:r>
              <a:rPr lang="en-US" sz="1100" dirty="0">
                <a:sym typeface="Rubik"/>
              </a:rPr>
              <a:t>Hidden dimension 1</a:t>
            </a:r>
          </a:p>
        </p:txBody>
      </p:sp>
      <p:sp>
        <p:nvSpPr>
          <p:cNvPr id="94" name="Google Shape;437;g33f7086fa49_1_2">
            <a:extLst>
              <a:ext uri="{FF2B5EF4-FFF2-40B4-BE49-F238E27FC236}">
                <a16:creationId xmlns:a16="http://schemas.microsoft.com/office/drawing/2014/main" id="{432CC291-2967-2312-9952-22F479A0843D}"/>
              </a:ext>
            </a:extLst>
          </p:cNvPr>
          <p:cNvSpPr txBox="1"/>
          <p:nvPr/>
        </p:nvSpPr>
        <p:spPr>
          <a:xfrm>
            <a:off x="2401552" y="4137631"/>
            <a:ext cx="1264563" cy="4613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indent="-304800">
              <a:lnSpc>
                <a:spcPct val="150000"/>
              </a:lnSpc>
              <a:buClr>
                <a:srgbClr val="484848"/>
              </a:buClr>
              <a:buSzPts val="1200"/>
              <a:buFont typeface="Wingdings" panose="05000000000000000000" pitchFamily="2" charset="2"/>
              <a:buChar char="l"/>
              <a:defRPr sz="1800">
                <a:solidFill>
                  <a:srgbClr val="484848"/>
                </a:solidFill>
                <a:latin typeface="Rubik"/>
                <a:ea typeface="Rubik"/>
                <a:cs typeface="Rubik"/>
              </a:defRPr>
            </a:lvl1pPr>
            <a:lvl2pPr marL="0" indent="-304800" algn="ctr">
              <a:lnSpc>
                <a:spcPct val="150000"/>
              </a:lnSpc>
              <a:buClr>
                <a:srgbClr val="484848"/>
              </a:buClr>
              <a:buSzPts val="1200"/>
              <a:buFont typeface="Wingdings" panose="05000000000000000000" pitchFamily="2" charset="2"/>
              <a:buChar char="p"/>
              <a:defRPr sz="1800">
                <a:solidFill>
                  <a:srgbClr val="484848"/>
                </a:solidFill>
                <a:latin typeface="Rubik"/>
                <a:ea typeface="Rubik"/>
                <a:cs typeface="Rubik"/>
              </a:defRPr>
            </a:lvl2pPr>
            <a:lvl3pPr marL="1371600" indent="-304800" algn="ctr">
              <a:buClr>
                <a:srgbClr val="484848"/>
              </a:buClr>
              <a:buSzPts val="1200"/>
              <a:buFont typeface="Rubik"/>
              <a:buNone/>
              <a:defRPr sz="1200">
                <a:solidFill>
                  <a:srgbClr val="484848"/>
                </a:solidFill>
                <a:latin typeface="Rubik"/>
                <a:ea typeface="Rubik"/>
                <a:cs typeface="Rubik"/>
              </a:defRPr>
            </a:lvl3pPr>
            <a:lvl4pPr marL="1828800" indent="-304800" algn="ctr">
              <a:buClr>
                <a:srgbClr val="484848"/>
              </a:buClr>
              <a:buSzPts val="1200"/>
              <a:buFont typeface="Rubik"/>
              <a:buNone/>
              <a:defRPr sz="1200">
                <a:solidFill>
                  <a:srgbClr val="484848"/>
                </a:solidFill>
                <a:latin typeface="Rubik"/>
                <a:ea typeface="Rubik"/>
                <a:cs typeface="Rubik"/>
              </a:defRPr>
            </a:lvl4pPr>
            <a:lvl5pPr marL="2286000" indent="-304800" algn="ctr">
              <a:buClr>
                <a:srgbClr val="484848"/>
              </a:buClr>
              <a:buSzPts val="1200"/>
              <a:buFont typeface="Rubik"/>
              <a:buNone/>
              <a:defRPr sz="1200">
                <a:solidFill>
                  <a:srgbClr val="484848"/>
                </a:solidFill>
                <a:latin typeface="Rubik"/>
                <a:ea typeface="Rubik"/>
                <a:cs typeface="Rubik"/>
              </a:defRPr>
            </a:lvl5pPr>
            <a:lvl6pPr marL="2743200" indent="-304800" algn="ctr">
              <a:buClr>
                <a:srgbClr val="484848"/>
              </a:buClr>
              <a:buSzPts val="1200"/>
              <a:buFont typeface="Rubik"/>
              <a:buNone/>
              <a:defRPr sz="1200">
                <a:solidFill>
                  <a:srgbClr val="484848"/>
                </a:solidFill>
                <a:latin typeface="Rubik"/>
                <a:ea typeface="Rubik"/>
                <a:cs typeface="Rubik"/>
              </a:defRPr>
            </a:lvl6pPr>
            <a:lvl7pPr marL="3200400" indent="-304800" algn="ctr">
              <a:buClr>
                <a:srgbClr val="484848"/>
              </a:buClr>
              <a:buSzPts val="1200"/>
              <a:buFont typeface="Rubik"/>
              <a:buNone/>
              <a:defRPr sz="1200">
                <a:solidFill>
                  <a:srgbClr val="484848"/>
                </a:solidFill>
                <a:latin typeface="Rubik"/>
                <a:ea typeface="Rubik"/>
                <a:cs typeface="Rubik"/>
              </a:defRPr>
            </a:lvl7pPr>
            <a:lvl8pPr marL="3657600" indent="-304800" algn="ctr">
              <a:buClr>
                <a:srgbClr val="484848"/>
              </a:buClr>
              <a:buSzPts val="1200"/>
              <a:buFont typeface="Rubik"/>
              <a:buNone/>
              <a:defRPr sz="1200">
                <a:solidFill>
                  <a:srgbClr val="484848"/>
                </a:solidFill>
                <a:latin typeface="Rubik"/>
                <a:ea typeface="Rubik"/>
                <a:cs typeface="Rubik"/>
              </a:defRPr>
            </a:lvl8pPr>
            <a:lvl9pPr marL="4114800" indent="-304800" algn="ctr">
              <a:buClr>
                <a:srgbClr val="484848"/>
              </a:buClr>
              <a:buSzPts val="1200"/>
              <a:buFont typeface="Rubik"/>
              <a:buNone/>
              <a:defRPr sz="1200">
                <a:solidFill>
                  <a:srgbClr val="484848"/>
                </a:solidFill>
                <a:latin typeface="Rubik"/>
                <a:ea typeface="Rubik"/>
                <a:cs typeface="Rubik"/>
              </a:defRPr>
            </a:lvl9pPr>
          </a:lstStyle>
          <a:p>
            <a:pPr marL="152400" indent="0" algn="ctr">
              <a:lnSpc>
                <a:spcPct val="100000"/>
              </a:lnSpc>
              <a:buNone/>
            </a:pPr>
            <a:r>
              <a:rPr lang="en-US" sz="1100" dirty="0">
                <a:sym typeface="Rubik"/>
              </a:rPr>
              <a:t>Hidden dimension 2</a:t>
            </a:r>
          </a:p>
        </p:txBody>
      </p:sp>
      <p:sp>
        <p:nvSpPr>
          <p:cNvPr id="97" name="Google Shape;437;g33f7086fa49_1_2">
            <a:extLst>
              <a:ext uri="{FF2B5EF4-FFF2-40B4-BE49-F238E27FC236}">
                <a16:creationId xmlns:a16="http://schemas.microsoft.com/office/drawing/2014/main" id="{004A5815-8897-765D-F9BC-C16790C5C8E7}"/>
              </a:ext>
            </a:extLst>
          </p:cNvPr>
          <p:cNvSpPr txBox="1"/>
          <p:nvPr/>
        </p:nvSpPr>
        <p:spPr>
          <a:xfrm rot="5400000">
            <a:off x="3258640" y="2934744"/>
            <a:ext cx="1419495" cy="279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indent="-304800">
              <a:lnSpc>
                <a:spcPct val="150000"/>
              </a:lnSpc>
              <a:buClr>
                <a:srgbClr val="484848"/>
              </a:buClr>
              <a:buSzPts val="1200"/>
              <a:buFont typeface="Wingdings" panose="05000000000000000000" pitchFamily="2" charset="2"/>
              <a:buChar char="l"/>
              <a:defRPr sz="1800">
                <a:solidFill>
                  <a:srgbClr val="484848"/>
                </a:solidFill>
                <a:latin typeface="Rubik"/>
                <a:ea typeface="Rubik"/>
                <a:cs typeface="Rubik"/>
              </a:defRPr>
            </a:lvl1pPr>
            <a:lvl2pPr marL="0" indent="-304800" algn="ctr">
              <a:lnSpc>
                <a:spcPct val="150000"/>
              </a:lnSpc>
              <a:buClr>
                <a:srgbClr val="484848"/>
              </a:buClr>
              <a:buSzPts val="1200"/>
              <a:buFont typeface="Wingdings" panose="05000000000000000000" pitchFamily="2" charset="2"/>
              <a:buChar char="p"/>
              <a:defRPr sz="1800">
                <a:solidFill>
                  <a:srgbClr val="484848"/>
                </a:solidFill>
                <a:latin typeface="Rubik"/>
                <a:ea typeface="Rubik"/>
                <a:cs typeface="Rubik"/>
              </a:defRPr>
            </a:lvl2pPr>
            <a:lvl3pPr marL="1371600" indent="-304800" algn="ctr">
              <a:buClr>
                <a:srgbClr val="484848"/>
              </a:buClr>
              <a:buSzPts val="1200"/>
              <a:buFont typeface="Rubik"/>
              <a:buNone/>
              <a:defRPr sz="1200">
                <a:solidFill>
                  <a:srgbClr val="484848"/>
                </a:solidFill>
                <a:latin typeface="Rubik"/>
                <a:ea typeface="Rubik"/>
                <a:cs typeface="Rubik"/>
              </a:defRPr>
            </a:lvl3pPr>
            <a:lvl4pPr marL="1828800" indent="-304800" algn="ctr">
              <a:buClr>
                <a:srgbClr val="484848"/>
              </a:buClr>
              <a:buSzPts val="1200"/>
              <a:buFont typeface="Rubik"/>
              <a:buNone/>
              <a:defRPr sz="1200">
                <a:solidFill>
                  <a:srgbClr val="484848"/>
                </a:solidFill>
                <a:latin typeface="Rubik"/>
                <a:ea typeface="Rubik"/>
                <a:cs typeface="Rubik"/>
              </a:defRPr>
            </a:lvl4pPr>
            <a:lvl5pPr marL="2286000" indent="-304800" algn="ctr">
              <a:buClr>
                <a:srgbClr val="484848"/>
              </a:buClr>
              <a:buSzPts val="1200"/>
              <a:buFont typeface="Rubik"/>
              <a:buNone/>
              <a:defRPr sz="1200">
                <a:solidFill>
                  <a:srgbClr val="484848"/>
                </a:solidFill>
                <a:latin typeface="Rubik"/>
                <a:ea typeface="Rubik"/>
                <a:cs typeface="Rubik"/>
              </a:defRPr>
            </a:lvl5pPr>
            <a:lvl6pPr marL="2743200" indent="-304800" algn="ctr">
              <a:buClr>
                <a:srgbClr val="484848"/>
              </a:buClr>
              <a:buSzPts val="1200"/>
              <a:buFont typeface="Rubik"/>
              <a:buNone/>
              <a:defRPr sz="1200">
                <a:solidFill>
                  <a:srgbClr val="484848"/>
                </a:solidFill>
                <a:latin typeface="Rubik"/>
                <a:ea typeface="Rubik"/>
                <a:cs typeface="Rubik"/>
              </a:defRPr>
            </a:lvl6pPr>
            <a:lvl7pPr marL="3200400" indent="-304800" algn="ctr">
              <a:buClr>
                <a:srgbClr val="484848"/>
              </a:buClr>
              <a:buSzPts val="1200"/>
              <a:buFont typeface="Rubik"/>
              <a:buNone/>
              <a:defRPr sz="1200">
                <a:solidFill>
                  <a:srgbClr val="484848"/>
                </a:solidFill>
                <a:latin typeface="Rubik"/>
                <a:ea typeface="Rubik"/>
                <a:cs typeface="Rubik"/>
              </a:defRPr>
            </a:lvl7pPr>
            <a:lvl8pPr marL="3657600" indent="-304800" algn="ctr">
              <a:buClr>
                <a:srgbClr val="484848"/>
              </a:buClr>
              <a:buSzPts val="1200"/>
              <a:buFont typeface="Rubik"/>
              <a:buNone/>
              <a:defRPr sz="1200">
                <a:solidFill>
                  <a:srgbClr val="484848"/>
                </a:solidFill>
                <a:latin typeface="Rubik"/>
                <a:ea typeface="Rubik"/>
                <a:cs typeface="Rubik"/>
              </a:defRPr>
            </a:lvl8pPr>
            <a:lvl9pPr marL="4114800" indent="-304800" algn="ctr">
              <a:buClr>
                <a:srgbClr val="484848"/>
              </a:buClr>
              <a:buSzPts val="1200"/>
              <a:buFont typeface="Rubik"/>
              <a:buNone/>
              <a:defRPr sz="1200">
                <a:solidFill>
                  <a:srgbClr val="484848"/>
                </a:solidFill>
                <a:latin typeface="Rubik"/>
                <a:ea typeface="Rubik"/>
                <a:cs typeface="Rubik"/>
              </a:defRPr>
            </a:lvl9pPr>
          </a:lstStyle>
          <a:p>
            <a:pPr marL="152400" indent="0" algn="ctr">
              <a:lnSpc>
                <a:spcPct val="100000"/>
              </a:lnSpc>
              <a:buNone/>
            </a:pPr>
            <a:r>
              <a:rPr lang="en-US" sz="1400" dirty="0">
                <a:solidFill>
                  <a:schemeClr val="bg2">
                    <a:lumMod val="20000"/>
                    <a:lumOff val="80000"/>
                  </a:schemeClr>
                </a:solidFill>
                <a:sym typeface="Rubik"/>
              </a:rPr>
              <a:t>Predictions</a:t>
            </a:r>
          </a:p>
        </p:txBody>
      </p:sp>
      <p:sp>
        <p:nvSpPr>
          <p:cNvPr id="98" name="Flowchart: Process 97">
            <a:extLst>
              <a:ext uri="{FF2B5EF4-FFF2-40B4-BE49-F238E27FC236}">
                <a16:creationId xmlns:a16="http://schemas.microsoft.com/office/drawing/2014/main" id="{CCB29686-EFE1-B925-4EAD-8B8E3AA3F6E6}"/>
              </a:ext>
            </a:extLst>
          </p:cNvPr>
          <p:cNvSpPr/>
          <p:nvPr/>
        </p:nvSpPr>
        <p:spPr>
          <a:xfrm>
            <a:off x="4662295" y="2517215"/>
            <a:ext cx="290745" cy="1260811"/>
          </a:xfrm>
          <a:prstGeom prst="flowChartProcess">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b="1" dirty="0">
              <a:solidFill>
                <a:schemeClr val="bg2">
                  <a:lumMod val="20000"/>
                  <a:lumOff val="80000"/>
                </a:schemeClr>
              </a:solidFill>
            </a:endParaRPr>
          </a:p>
        </p:txBody>
      </p:sp>
      <p:sp>
        <p:nvSpPr>
          <p:cNvPr id="99" name="Google Shape;437;g33f7086fa49_1_2">
            <a:extLst>
              <a:ext uri="{FF2B5EF4-FFF2-40B4-BE49-F238E27FC236}">
                <a16:creationId xmlns:a16="http://schemas.microsoft.com/office/drawing/2014/main" id="{241F88AB-ABEE-788C-7196-4787382A9EC6}"/>
              </a:ext>
            </a:extLst>
          </p:cNvPr>
          <p:cNvSpPr txBox="1"/>
          <p:nvPr/>
        </p:nvSpPr>
        <p:spPr>
          <a:xfrm rot="16200000">
            <a:off x="3925507" y="3076611"/>
            <a:ext cx="1668358" cy="2797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indent="-304800">
              <a:lnSpc>
                <a:spcPct val="150000"/>
              </a:lnSpc>
              <a:buClr>
                <a:srgbClr val="484848"/>
              </a:buClr>
              <a:buSzPts val="1200"/>
              <a:buFont typeface="Wingdings" panose="05000000000000000000" pitchFamily="2" charset="2"/>
              <a:buChar char="l"/>
              <a:defRPr sz="1800">
                <a:solidFill>
                  <a:srgbClr val="484848"/>
                </a:solidFill>
                <a:latin typeface="Rubik"/>
                <a:ea typeface="Rubik"/>
                <a:cs typeface="Rubik"/>
              </a:defRPr>
            </a:lvl1pPr>
            <a:lvl2pPr marL="0" indent="-304800" algn="ctr">
              <a:lnSpc>
                <a:spcPct val="150000"/>
              </a:lnSpc>
              <a:buClr>
                <a:srgbClr val="484848"/>
              </a:buClr>
              <a:buSzPts val="1200"/>
              <a:buFont typeface="Wingdings" panose="05000000000000000000" pitchFamily="2" charset="2"/>
              <a:buChar char="p"/>
              <a:defRPr sz="1800">
                <a:solidFill>
                  <a:srgbClr val="484848"/>
                </a:solidFill>
                <a:latin typeface="Rubik"/>
                <a:ea typeface="Rubik"/>
                <a:cs typeface="Rubik"/>
              </a:defRPr>
            </a:lvl2pPr>
            <a:lvl3pPr marL="1371600" indent="-304800" algn="ctr">
              <a:buClr>
                <a:srgbClr val="484848"/>
              </a:buClr>
              <a:buSzPts val="1200"/>
              <a:buFont typeface="Rubik"/>
              <a:buNone/>
              <a:defRPr sz="1200">
                <a:solidFill>
                  <a:srgbClr val="484848"/>
                </a:solidFill>
                <a:latin typeface="Rubik"/>
                <a:ea typeface="Rubik"/>
                <a:cs typeface="Rubik"/>
              </a:defRPr>
            </a:lvl3pPr>
            <a:lvl4pPr marL="1828800" indent="-304800" algn="ctr">
              <a:buClr>
                <a:srgbClr val="484848"/>
              </a:buClr>
              <a:buSzPts val="1200"/>
              <a:buFont typeface="Rubik"/>
              <a:buNone/>
              <a:defRPr sz="1200">
                <a:solidFill>
                  <a:srgbClr val="484848"/>
                </a:solidFill>
                <a:latin typeface="Rubik"/>
                <a:ea typeface="Rubik"/>
                <a:cs typeface="Rubik"/>
              </a:defRPr>
            </a:lvl4pPr>
            <a:lvl5pPr marL="2286000" indent="-304800" algn="ctr">
              <a:buClr>
                <a:srgbClr val="484848"/>
              </a:buClr>
              <a:buSzPts val="1200"/>
              <a:buFont typeface="Rubik"/>
              <a:buNone/>
              <a:defRPr sz="1200">
                <a:solidFill>
                  <a:srgbClr val="484848"/>
                </a:solidFill>
                <a:latin typeface="Rubik"/>
                <a:ea typeface="Rubik"/>
                <a:cs typeface="Rubik"/>
              </a:defRPr>
            </a:lvl5pPr>
            <a:lvl6pPr marL="2743200" indent="-304800" algn="ctr">
              <a:buClr>
                <a:srgbClr val="484848"/>
              </a:buClr>
              <a:buSzPts val="1200"/>
              <a:buFont typeface="Rubik"/>
              <a:buNone/>
              <a:defRPr sz="1200">
                <a:solidFill>
                  <a:srgbClr val="484848"/>
                </a:solidFill>
                <a:latin typeface="Rubik"/>
                <a:ea typeface="Rubik"/>
                <a:cs typeface="Rubik"/>
              </a:defRPr>
            </a:lvl6pPr>
            <a:lvl7pPr marL="3200400" indent="-304800" algn="ctr">
              <a:buClr>
                <a:srgbClr val="484848"/>
              </a:buClr>
              <a:buSzPts val="1200"/>
              <a:buFont typeface="Rubik"/>
              <a:buNone/>
              <a:defRPr sz="1200">
                <a:solidFill>
                  <a:srgbClr val="484848"/>
                </a:solidFill>
                <a:latin typeface="Rubik"/>
                <a:ea typeface="Rubik"/>
                <a:cs typeface="Rubik"/>
              </a:defRPr>
            </a:lvl7pPr>
            <a:lvl8pPr marL="3657600" indent="-304800" algn="ctr">
              <a:buClr>
                <a:srgbClr val="484848"/>
              </a:buClr>
              <a:buSzPts val="1200"/>
              <a:buFont typeface="Rubik"/>
              <a:buNone/>
              <a:defRPr sz="1200">
                <a:solidFill>
                  <a:srgbClr val="484848"/>
                </a:solidFill>
                <a:latin typeface="Rubik"/>
                <a:ea typeface="Rubik"/>
                <a:cs typeface="Rubik"/>
              </a:defRPr>
            </a:lvl8pPr>
            <a:lvl9pPr marL="4114800" indent="-304800" algn="ctr">
              <a:buClr>
                <a:srgbClr val="484848"/>
              </a:buClr>
              <a:buSzPts val="1200"/>
              <a:buFont typeface="Rubik"/>
              <a:buNone/>
              <a:defRPr sz="1200">
                <a:solidFill>
                  <a:srgbClr val="484848"/>
                </a:solidFill>
                <a:latin typeface="Rubik"/>
                <a:ea typeface="Rubik"/>
                <a:cs typeface="Rubik"/>
              </a:defRPr>
            </a:lvl9pPr>
          </a:lstStyle>
          <a:p>
            <a:pPr marL="152400" indent="0" algn="ctr">
              <a:lnSpc>
                <a:spcPct val="100000"/>
              </a:lnSpc>
              <a:buNone/>
            </a:pPr>
            <a:r>
              <a:rPr lang="en-US" sz="1400" dirty="0">
                <a:solidFill>
                  <a:schemeClr val="bg2">
                    <a:lumMod val="20000"/>
                    <a:lumOff val="80000"/>
                  </a:schemeClr>
                </a:solidFill>
                <a:sym typeface="Rubik"/>
              </a:rPr>
              <a:t>PANSS</a:t>
            </a:r>
          </a:p>
        </p:txBody>
      </p:sp>
      <p:cxnSp>
        <p:nvCxnSpPr>
          <p:cNvPr id="127" name="Connector: Curved 126">
            <a:extLst>
              <a:ext uri="{FF2B5EF4-FFF2-40B4-BE49-F238E27FC236}">
                <a16:creationId xmlns:a16="http://schemas.microsoft.com/office/drawing/2014/main" id="{2495AAC4-016F-AF34-AB8B-B086E1D6135D}"/>
              </a:ext>
            </a:extLst>
          </p:cNvPr>
          <p:cNvCxnSpPr>
            <a:stCxn id="90" idx="2"/>
            <a:endCxn id="98" idx="2"/>
          </p:cNvCxnSpPr>
          <p:nvPr/>
        </p:nvCxnSpPr>
        <p:spPr>
          <a:xfrm rot="16200000" flipH="1">
            <a:off x="4356969" y="3327327"/>
            <a:ext cx="12700" cy="901397"/>
          </a:xfrm>
          <a:prstGeom prst="curvedConnector3">
            <a:avLst>
              <a:gd name="adj1" fmla="val 1800000"/>
            </a:avLst>
          </a:prstGeom>
          <a:ln>
            <a:solidFill>
              <a:srgbClr val="04436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4E5FBA0B-EED7-46D1-2494-9B7136D8C66C}"/>
              </a:ext>
            </a:extLst>
          </p:cNvPr>
          <p:cNvSpPr/>
          <p:nvPr/>
        </p:nvSpPr>
        <p:spPr>
          <a:xfrm>
            <a:off x="4020800" y="4043315"/>
            <a:ext cx="689290" cy="1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rgbClr val="044362"/>
                </a:solidFill>
                <a:latin typeface="Rubik"/>
                <a:ea typeface="Rubik"/>
                <a:cs typeface="Rubik"/>
                <a:sym typeface="Rubik"/>
              </a:rPr>
              <a:t>RMSE</a:t>
            </a:r>
          </a:p>
        </p:txBody>
      </p:sp>
      <p:sp>
        <p:nvSpPr>
          <p:cNvPr id="129" name="Google Shape;437;g33f7086fa49_1_2">
            <a:extLst>
              <a:ext uri="{FF2B5EF4-FFF2-40B4-BE49-F238E27FC236}">
                <a16:creationId xmlns:a16="http://schemas.microsoft.com/office/drawing/2014/main" id="{8743A142-8051-CFF4-ECEA-5F8821DF0C7C}"/>
              </a:ext>
            </a:extLst>
          </p:cNvPr>
          <p:cNvSpPr txBox="1"/>
          <p:nvPr/>
        </p:nvSpPr>
        <p:spPr>
          <a:xfrm>
            <a:off x="5064775" y="1690039"/>
            <a:ext cx="3284103" cy="26422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457200" indent="-304800">
              <a:lnSpc>
                <a:spcPct val="150000"/>
              </a:lnSpc>
              <a:buClr>
                <a:srgbClr val="484848"/>
              </a:buClr>
              <a:buSzPts val="1200"/>
              <a:buFont typeface="Wingdings" panose="05000000000000000000" pitchFamily="2" charset="2"/>
              <a:buChar char="l"/>
              <a:defRPr sz="1800">
                <a:solidFill>
                  <a:srgbClr val="484848"/>
                </a:solidFill>
                <a:latin typeface="Rubik"/>
                <a:ea typeface="Rubik"/>
                <a:cs typeface="Rubik"/>
              </a:defRPr>
            </a:lvl1pPr>
            <a:lvl2pPr marL="0" indent="-304800" algn="ctr">
              <a:lnSpc>
                <a:spcPct val="150000"/>
              </a:lnSpc>
              <a:buClr>
                <a:srgbClr val="484848"/>
              </a:buClr>
              <a:buSzPts val="1200"/>
              <a:buFont typeface="Wingdings" panose="05000000000000000000" pitchFamily="2" charset="2"/>
              <a:buChar char="p"/>
              <a:defRPr sz="1800">
                <a:solidFill>
                  <a:srgbClr val="484848"/>
                </a:solidFill>
                <a:latin typeface="Rubik"/>
                <a:ea typeface="Rubik"/>
                <a:cs typeface="Rubik"/>
              </a:defRPr>
            </a:lvl2pPr>
            <a:lvl3pPr marL="1371600" indent="-304800" algn="ctr">
              <a:buClr>
                <a:srgbClr val="484848"/>
              </a:buClr>
              <a:buSzPts val="1200"/>
              <a:buFont typeface="Rubik"/>
              <a:buNone/>
              <a:defRPr sz="1200">
                <a:solidFill>
                  <a:srgbClr val="484848"/>
                </a:solidFill>
                <a:latin typeface="Rubik"/>
                <a:ea typeface="Rubik"/>
                <a:cs typeface="Rubik"/>
              </a:defRPr>
            </a:lvl3pPr>
            <a:lvl4pPr marL="1828800" indent="-304800" algn="ctr">
              <a:buClr>
                <a:srgbClr val="484848"/>
              </a:buClr>
              <a:buSzPts val="1200"/>
              <a:buFont typeface="Rubik"/>
              <a:buNone/>
              <a:defRPr sz="1200">
                <a:solidFill>
                  <a:srgbClr val="484848"/>
                </a:solidFill>
                <a:latin typeface="Rubik"/>
                <a:ea typeface="Rubik"/>
                <a:cs typeface="Rubik"/>
              </a:defRPr>
            </a:lvl4pPr>
            <a:lvl5pPr marL="2286000" indent="-304800" algn="ctr">
              <a:buClr>
                <a:srgbClr val="484848"/>
              </a:buClr>
              <a:buSzPts val="1200"/>
              <a:buFont typeface="Rubik"/>
              <a:buNone/>
              <a:defRPr sz="1200">
                <a:solidFill>
                  <a:srgbClr val="484848"/>
                </a:solidFill>
                <a:latin typeface="Rubik"/>
                <a:ea typeface="Rubik"/>
                <a:cs typeface="Rubik"/>
              </a:defRPr>
            </a:lvl5pPr>
            <a:lvl6pPr marL="2743200" indent="-304800" algn="ctr">
              <a:buClr>
                <a:srgbClr val="484848"/>
              </a:buClr>
              <a:buSzPts val="1200"/>
              <a:buFont typeface="Rubik"/>
              <a:buNone/>
              <a:defRPr sz="1200">
                <a:solidFill>
                  <a:srgbClr val="484848"/>
                </a:solidFill>
                <a:latin typeface="Rubik"/>
                <a:ea typeface="Rubik"/>
                <a:cs typeface="Rubik"/>
              </a:defRPr>
            </a:lvl6pPr>
            <a:lvl7pPr marL="3200400" indent="-304800" algn="ctr">
              <a:buClr>
                <a:srgbClr val="484848"/>
              </a:buClr>
              <a:buSzPts val="1200"/>
              <a:buFont typeface="Rubik"/>
              <a:buNone/>
              <a:defRPr sz="1200">
                <a:solidFill>
                  <a:srgbClr val="484848"/>
                </a:solidFill>
                <a:latin typeface="Rubik"/>
                <a:ea typeface="Rubik"/>
                <a:cs typeface="Rubik"/>
              </a:defRPr>
            </a:lvl7pPr>
            <a:lvl8pPr marL="3657600" indent="-304800" algn="ctr">
              <a:buClr>
                <a:srgbClr val="484848"/>
              </a:buClr>
              <a:buSzPts val="1200"/>
              <a:buFont typeface="Rubik"/>
              <a:buNone/>
              <a:defRPr sz="1200">
                <a:solidFill>
                  <a:srgbClr val="484848"/>
                </a:solidFill>
                <a:latin typeface="Rubik"/>
                <a:ea typeface="Rubik"/>
                <a:cs typeface="Rubik"/>
              </a:defRPr>
            </a:lvl8pPr>
            <a:lvl9pPr marL="4114800" indent="-304800" algn="ctr">
              <a:buClr>
                <a:srgbClr val="484848"/>
              </a:buClr>
              <a:buSzPts val="1200"/>
              <a:buFont typeface="Rubik"/>
              <a:buNone/>
              <a:defRPr sz="1200">
                <a:solidFill>
                  <a:srgbClr val="484848"/>
                </a:solidFill>
                <a:latin typeface="Rubik"/>
                <a:ea typeface="Rubik"/>
                <a:cs typeface="Rubik"/>
              </a:defRPr>
            </a:lvl9pPr>
          </a:lstStyle>
          <a:p>
            <a:pPr marL="152400" indent="0" algn="ctr">
              <a:buNone/>
            </a:pPr>
            <a:r>
              <a:rPr lang="en-US" sz="1200" dirty="0">
                <a:sym typeface="Rubik"/>
              </a:rPr>
              <a:t>After each hidden layer: </a:t>
            </a:r>
          </a:p>
          <a:p>
            <a:pPr marL="152400" indent="0" algn="ctr">
              <a:buNone/>
            </a:pPr>
            <a:r>
              <a:rPr lang="en-US" sz="1200" dirty="0" err="1">
                <a:sym typeface="Rubik"/>
              </a:rPr>
              <a:t>SiLU</a:t>
            </a:r>
            <a:r>
              <a:rPr lang="en-US" sz="1200" dirty="0">
                <a:sym typeface="Rubik"/>
              </a:rPr>
              <a:t> activation, </a:t>
            </a:r>
          </a:p>
          <a:p>
            <a:pPr marL="152400" indent="0" algn="ctr">
              <a:buNone/>
            </a:pPr>
            <a:r>
              <a:rPr lang="en-US" sz="1200" dirty="0">
                <a:sym typeface="Rubik"/>
              </a:rPr>
              <a:t>batch normalization, </a:t>
            </a:r>
          </a:p>
          <a:p>
            <a:pPr marL="152400" indent="0" algn="ctr">
              <a:buNone/>
            </a:pPr>
            <a:r>
              <a:rPr lang="en-US" sz="1200" dirty="0">
                <a:sym typeface="Rubik"/>
              </a:rPr>
              <a:t>drop out.</a:t>
            </a:r>
          </a:p>
          <a:p>
            <a:pPr marL="152400" indent="0" algn="ctr">
              <a:buNone/>
            </a:pPr>
            <a:r>
              <a:rPr lang="en-US" sz="300" dirty="0">
                <a:sym typeface="Rubik"/>
              </a:rPr>
              <a:t> </a:t>
            </a:r>
          </a:p>
          <a:p>
            <a:pPr>
              <a:buFontTx/>
              <a:buChar char="-"/>
            </a:pPr>
            <a:r>
              <a:rPr lang="en-US" sz="1200" dirty="0">
                <a:sym typeface="Rubik"/>
              </a:rPr>
              <a:t>Early stop trigger with patience of 4 epochs</a:t>
            </a:r>
          </a:p>
          <a:p>
            <a:pPr>
              <a:buFontTx/>
              <a:buChar char="-"/>
            </a:pPr>
            <a:r>
              <a:rPr lang="en-US" sz="1200" dirty="0" err="1">
                <a:sym typeface="Rubik"/>
              </a:rPr>
              <a:t>OneCycleLR</a:t>
            </a:r>
            <a:r>
              <a:rPr lang="en-US" sz="1200" dirty="0">
                <a:sym typeface="Rubik"/>
              </a:rPr>
              <a:t> scheduler with L2 Normalization </a:t>
            </a:r>
          </a:p>
          <a:p>
            <a:pPr>
              <a:buFontTx/>
              <a:buChar char="-"/>
            </a:pPr>
            <a:r>
              <a:rPr lang="en-US" sz="1200" dirty="0">
                <a:sym typeface="Rubik"/>
              </a:rPr>
              <a:t>Semi-manually tuned the hyperparameters</a:t>
            </a:r>
          </a:p>
          <a:p>
            <a:pPr algn="ctr">
              <a:buFontTx/>
              <a:buChar char="-"/>
            </a:pPr>
            <a:endParaRPr lang="en-US" sz="1200" dirty="0">
              <a:sym typeface="Rubik"/>
            </a:endParaRPr>
          </a:p>
        </p:txBody>
      </p:sp>
    </p:spTree>
    <p:extLst>
      <p:ext uri="{BB962C8B-B14F-4D97-AF65-F5344CB8AC3E}">
        <p14:creationId xmlns:p14="http://schemas.microsoft.com/office/powerpoint/2010/main" val="2814233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41A02-9976-AD5C-C0BB-48D13B81835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C9D13C7-DB8E-26E1-9B4C-8B55A232FB55}"/>
              </a:ext>
            </a:extLst>
          </p:cNvPr>
          <p:cNvSpPr>
            <a:spLocks noGrp="1"/>
          </p:cNvSpPr>
          <p:nvPr>
            <p:ph type="title"/>
          </p:nvPr>
        </p:nvSpPr>
        <p:spPr>
          <a:xfrm>
            <a:off x="720000" y="445025"/>
            <a:ext cx="7704000" cy="572700"/>
          </a:xfrm>
        </p:spPr>
        <p:txBody>
          <a:bodyPr/>
          <a:lstStyle/>
          <a:p>
            <a:r>
              <a:rPr lang="en-US" altLang="zh-CN" dirty="0"/>
              <a:t>Performance at the </a:t>
            </a:r>
            <a:r>
              <a:rPr lang="en-US" altLang="zh-CN" i="1" dirty="0"/>
              <a:t>segment</a:t>
            </a:r>
            <a:r>
              <a:rPr lang="en-US" altLang="zh-CN" dirty="0"/>
              <a:t> level </a:t>
            </a:r>
            <a:endParaRPr lang="zh-CN" altLang="en-US" dirty="0"/>
          </a:p>
        </p:txBody>
      </p:sp>
      <p:graphicFrame>
        <p:nvGraphicFramePr>
          <p:cNvPr id="2" name="Table 1">
            <a:extLst>
              <a:ext uri="{FF2B5EF4-FFF2-40B4-BE49-F238E27FC236}">
                <a16:creationId xmlns:a16="http://schemas.microsoft.com/office/drawing/2014/main" id="{BB061E5C-CBC8-CADD-1707-44F5914D9EA1}"/>
              </a:ext>
            </a:extLst>
          </p:cNvPr>
          <p:cNvGraphicFramePr>
            <a:graphicFrameLocks noGrp="1"/>
          </p:cNvGraphicFramePr>
          <p:nvPr>
            <p:extLst>
              <p:ext uri="{D42A27DB-BD31-4B8C-83A1-F6EECF244321}">
                <p14:modId xmlns:p14="http://schemas.microsoft.com/office/powerpoint/2010/main" val="1885776155"/>
              </p:ext>
            </p:extLst>
          </p:nvPr>
        </p:nvGraphicFramePr>
        <p:xfrm>
          <a:off x="559420" y="1256059"/>
          <a:ext cx="8025159" cy="2394199"/>
        </p:xfrm>
        <a:graphic>
          <a:graphicData uri="http://schemas.openxmlformats.org/drawingml/2006/table">
            <a:tbl>
              <a:tblPr/>
              <a:tblGrid>
                <a:gridCol w="535988">
                  <a:extLst>
                    <a:ext uri="{9D8B030D-6E8A-4147-A177-3AD203B41FA5}">
                      <a16:colId xmlns:a16="http://schemas.microsoft.com/office/drawing/2014/main" val="80503031"/>
                    </a:ext>
                  </a:extLst>
                </a:gridCol>
                <a:gridCol w="1086045">
                  <a:extLst>
                    <a:ext uri="{9D8B030D-6E8A-4147-A177-3AD203B41FA5}">
                      <a16:colId xmlns:a16="http://schemas.microsoft.com/office/drawing/2014/main" val="1189094061"/>
                    </a:ext>
                  </a:extLst>
                </a:gridCol>
                <a:gridCol w="933124">
                  <a:extLst>
                    <a:ext uri="{9D8B030D-6E8A-4147-A177-3AD203B41FA5}">
                      <a16:colId xmlns:a16="http://schemas.microsoft.com/office/drawing/2014/main" val="15156641"/>
                    </a:ext>
                  </a:extLst>
                </a:gridCol>
                <a:gridCol w="704927">
                  <a:extLst>
                    <a:ext uri="{9D8B030D-6E8A-4147-A177-3AD203B41FA5}">
                      <a16:colId xmlns:a16="http://schemas.microsoft.com/office/drawing/2014/main" val="2792678789"/>
                    </a:ext>
                  </a:extLst>
                </a:gridCol>
                <a:gridCol w="680725">
                  <a:extLst>
                    <a:ext uri="{9D8B030D-6E8A-4147-A177-3AD203B41FA5}">
                      <a16:colId xmlns:a16="http://schemas.microsoft.com/office/drawing/2014/main" val="3520375878"/>
                    </a:ext>
                  </a:extLst>
                </a:gridCol>
                <a:gridCol w="680725">
                  <a:extLst>
                    <a:ext uri="{9D8B030D-6E8A-4147-A177-3AD203B41FA5}">
                      <a16:colId xmlns:a16="http://schemas.microsoft.com/office/drawing/2014/main" val="2238687938"/>
                    </a:ext>
                  </a:extLst>
                </a:gridCol>
                <a:gridCol w="680725">
                  <a:extLst>
                    <a:ext uri="{9D8B030D-6E8A-4147-A177-3AD203B41FA5}">
                      <a16:colId xmlns:a16="http://schemas.microsoft.com/office/drawing/2014/main" val="4001978135"/>
                    </a:ext>
                  </a:extLst>
                </a:gridCol>
                <a:gridCol w="680725">
                  <a:extLst>
                    <a:ext uri="{9D8B030D-6E8A-4147-A177-3AD203B41FA5}">
                      <a16:colId xmlns:a16="http://schemas.microsoft.com/office/drawing/2014/main" val="2127191377"/>
                    </a:ext>
                  </a:extLst>
                </a:gridCol>
                <a:gridCol w="680725">
                  <a:extLst>
                    <a:ext uri="{9D8B030D-6E8A-4147-A177-3AD203B41FA5}">
                      <a16:colId xmlns:a16="http://schemas.microsoft.com/office/drawing/2014/main" val="571375433"/>
                    </a:ext>
                  </a:extLst>
                </a:gridCol>
                <a:gridCol w="680725">
                  <a:extLst>
                    <a:ext uri="{9D8B030D-6E8A-4147-A177-3AD203B41FA5}">
                      <a16:colId xmlns:a16="http://schemas.microsoft.com/office/drawing/2014/main" val="3156563989"/>
                    </a:ext>
                  </a:extLst>
                </a:gridCol>
                <a:gridCol w="680725">
                  <a:extLst>
                    <a:ext uri="{9D8B030D-6E8A-4147-A177-3AD203B41FA5}">
                      <a16:colId xmlns:a16="http://schemas.microsoft.com/office/drawing/2014/main" val="3092990070"/>
                    </a:ext>
                  </a:extLst>
                </a:gridCol>
              </a:tblGrid>
              <a:tr h="378913">
                <a:tc>
                  <a:txBody>
                    <a:bodyPr/>
                    <a:lstStyle/>
                    <a:p>
                      <a:pPr fontAlgn="b" latinLnBrk="0"/>
                      <a:r>
                        <a:rPr lang="en-US" sz="1400" b="1" i="0" dirty="0">
                          <a:solidFill>
                            <a:srgbClr val="000000"/>
                          </a:solidFill>
                          <a:effectLst/>
                        </a:rPr>
                        <a:t>Item</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Feat</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RMSE PCA-ET</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RMSE MLP</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cs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en</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es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fr</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gsw</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nl</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tr</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38938565"/>
                  </a:ext>
                </a:extLst>
              </a:tr>
              <a:tr h="378913">
                <a:tc>
                  <a:txBody>
                    <a:bodyPr/>
                    <a:lstStyle/>
                    <a:p>
                      <a:pPr fontAlgn="b" latinLnBrk="0"/>
                      <a:r>
                        <a:rPr lang="en-US" sz="1400" b="1" i="0">
                          <a:solidFill>
                            <a:srgbClr val="000000"/>
                          </a:solidFill>
                          <a:effectLst/>
                        </a:rPr>
                        <a:t>P1</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1.741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1.614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1.537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2.018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1.871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1.796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3.182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2.099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0.802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4606737"/>
                  </a:ext>
                </a:extLst>
              </a:tr>
              <a:tr h="378913">
                <a:tc>
                  <a:txBody>
                    <a:bodyPr/>
                    <a:lstStyle/>
                    <a:p>
                      <a:pPr fontAlgn="b" latinLnBrk="0"/>
                      <a:r>
                        <a:rPr lang="en-US" sz="1400" b="1" i="0">
                          <a:solidFill>
                            <a:srgbClr val="000000"/>
                          </a:solidFill>
                          <a:effectLst/>
                        </a:rPr>
                        <a:t>P2</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1.301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1.107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1.245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1.580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0.678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0.981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1.353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1.698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1.133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444078"/>
                  </a:ext>
                </a:extLst>
              </a:tr>
              <a:tr h="378913">
                <a:tc>
                  <a:txBody>
                    <a:bodyPr/>
                    <a:lstStyle/>
                    <a:p>
                      <a:pPr fontAlgn="b" latinLnBrk="0"/>
                      <a:r>
                        <a:rPr lang="en-US" sz="1400" b="1" i="0">
                          <a:solidFill>
                            <a:srgbClr val="000000"/>
                          </a:solidFill>
                          <a:effectLst/>
                        </a:rPr>
                        <a:t>P3</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1.712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1.615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1.038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2.314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2.235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1.696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0.979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1.176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0.864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561812"/>
                  </a:ext>
                </a:extLst>
              </a:tr>
              <a:tr h="378913">
                <a:tc>
                  <a:txBody>
                    <a:bodyPr/>
                    <a:lstStyle/>
                    <a:p>
                      <a:pPr fontAlgn="b" latinLnBrk="0"/>
                      <a:r>
                        <a:rPr lang="en-US" sz="1400" b="1" i="0" dirty="0">
                          <a:solidFill>
                            <a:srgbClr val="000000"/>
                          </a:solidFill>
                          <a:effectLst/>
                        </a:rPr>
                        <a:t>G5</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0.771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0.734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0.144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1.532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0.314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0.482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0.308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0.784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145743"/>
                  </a:ext>
                </a:extLst>
              </a:tr>
              <a:tr h="378913">
                <a:tc>
                  <a:txBody>
                    <a:bodyPr/>
                    <a:lstStyle/>
                    <a:p>
                      <a:pPr fontAlgn="b" latinLnBrk="0"/>
                      <a:r>
                        <a:rPr lang="en-US" sz="1400" b="1" i="0">
                          <a:solidFill>
                            <a:srgbClr val="000000"/>
                          </a:solidFill>
                          <a:effectLst/>
                        </a:rPr>
                        <a:t>G9</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1.588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1.377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0.445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2.332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0.434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0.232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3.622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1.467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917448"/>
                  </a:ext>
                </a:extLst>
              </a:tr>
            </a:tbl>
          </a:graphicData>
        </a:graphic>
      </p:graphicFrame>
      <p:sp>
        <p:nvSpPr>
          <p:cNvPr id="3" name="Google Shape;437;g33f7086fa49_1_2">
            <a:extLst>
              <a:ext uri="{FF2B5EF4-FFF2-40B4-BE49-F238E27FC236}">
                <a16:creationId xmlns:a16="http://schemas.microsoft.com/office/drawing/2014/main" id="{69032C0C-391A-1357-F80F-E4CC26E72365}"/>
              </a:ext>
            </a:extLst>
          </p:cNvPr>
          <p:cNvSpPr txBox="1"/>
          <p:nvPr/>
        </p:nvSpPr>
        <p:spPr>
          <a:xfrm>
            <a:off x="4804195" y="3788922"/>
            <a:ext cx="3204759" cy="738633"/>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G5: mannerisms and posturing</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G9: unusual thought content</a:t>
            </a:r>
          </a:p>
        </p:txBody>
      </p:sp>
      <p:sp>
        <p:nvSpPr>
          <p:cNvPr id="4" name="Google Shape;437;g33f7086fa49_1_2">
            <a:extLst>
              <a:ext uri="{FF2B5EF4-FFF2-40B4-BE49-F238E27FC236}">
                <a16:creationId xmlns:a16="http://schemas.microsoft.com/office/drawing/2014/main" id="{D836D889-7136-0F41-46F3-ABF5CF479FBA}"/>
              </a:ext>
            </a:extLst>
          </p:cNvPr>
          <p:cNvSpPr txBox="1"/>
          <p:nvPr/>
        </p:nvSpPr>
        <p:spPr>
          <a:xfrm>
            <a:off x="1751836" y="3788923"/>
            <a:ext cx="3204759" cy="1015632"/>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P1:</a:t>
            </a:r>
            <a:r>
              <a:rPr lang="zh-CN" altLang="en-US" sz="1200" dirty="0">
                <a:solidFill>
                  <a:srgbClr val="044362"/>
                </a:solidFill>
                <a:latin typeface="Rubik"/>
                <a:ea typeface="Rubik"/>
                <a:cs typeface="Rubik"/>
                <a:sym typeface="Rubik"/>
              </a:rPr>
              <a:t> </a:t>
            </a:r>
            <a:r>
              <a:rPr lang="en-US" altLang="zh-CN" sz="1200" dirty="0">
                <a:solidFill>
                  <a:srgbClr val="044362"/>
                </a:solidFill>
                <a:latin typeface="Rubik"/>
                <a:ea typeface="Rubik"/>
                <a:cs typeface="Rubik"/>
                <a:sym typeface="Rubik"/>
              </a:rPr>
              <a:t>delusions</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P2: conceptual disorganization</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P3: hallucinatory behavior</a:t>
            </a:r>
          </a:p>
        </p:txBody>
      </p:sp>
    </p:spTree>
    <p:extLst>
      <p:ext uri="{BB962C8B-B14F-4D97-AF65-F5344CB8AC3E}">
        <p14:creationId xmlns:p14="http://schemas.microsoft.com/office/powerpoint/2010/main" val="103052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62728-8729-8790-9466-7A2381C40C3C}"/>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2951A90-5A77-3B02-CFCE-7D3AE2185EA7}"/>
              </a:ext>
            </a:extLst>
          </p:cNvPr>
          <p:cNvSpPr>
            <a:spLocks noGrp="1"/>
          </p:cNvSpPr>
          <p:nvPr>
            <p:ph type="title"/>
          </p:nvPr>
        </p:nvSpPr>
        <p:spPr>
          <a:xfrm>
            <a:off x="720000" y="445025"/>
            <a:ext cx="7704000" cy="572700"/>
          </a:xfrm>
        </p:spPr>
        <p:txBody>
          <a:bodyPr/>
          <a:lstStyle/>
          <a:p>
            <a:r>
              <a:rPr lang="en-US" altLang="zh-CN" dirty="0"/>
              <a:t>Performance at the </a:t>
            </a:r>
            <a:r>
              <a:rPr lang="en-US" altLang="zh-CN" i="1" dirty="0"/>
              <a:t>subject</a:t>
            </a:r>
            <a:r>
              <a:rPr lang="en-US" altLang="zh-CN" dirty="0"/>
              <a:t> level </a:t>
            </a:r>
            <a:endParaRPr lang="zh-CN" altLang="en-US" dirty="0"/>
          </a:p>
        </p:txBody>
      </p:sp>
      <p:graphicFrame>
        <p:nvGraphicFramePr>
          <p:cNvPr id="3" name="Table 2">
            <a:extLst>
              <a:ext uri="{FF2B5EF4-FFF2-40B4-BE49-F238E27FC236}">
                <a16:creationId xmlns:a16="http://schemas.microsoft.com/office/drawing/2014/main" id="{A6805C00-578C-CE74-E8B9-A8A11329EB92}"/>
              </a:ext>
            </a:extLst>
          </p:cNvPr>
          <p:cNvGraphicFramePr>
            <a:graphicFrameLocks noGrp="1"/>
          </p:cNvGraphicFramePr>
          <p:nvPr>
            <p:extLst>
              <p:ext uri="{D42A27DB-BD31-4B8C-83A1-F6EECF244321}">
                <p14:modId xmlns:p14="http://schemas.microsoft.com/office/powerpoint/2010/main" val="402559504"/>
              </p:ext>
            </p:extLst>
          </p:nvPr>
        </p:nvGraphicFramePr>
        <p:xfrm>
          <a:off x="459554" y="1374650"/>
          <a:ext cx="8025159" cy="2394199"/>
        </p:xfrm>
        <a:graphic>
          <a:graphicData uri="http://schemas.openxmlformats.org/drawingml/2006/table">
            <a:tbl>
              <a:tblPr/>
              <a:tblGrid>
                <a:gridCol w="535988">
                  <a:extLst>
                    <a:ext uri="{9D8B030D-6E8A-4147-A177-3AD203B41FA5}">
                      <a16:colId xmlns:a16="http://schemas.microsoft.com/office/drawing/2014/main" val="80503031"/>
                    </a:ext>
                  </a:extLst>
                </a:gridCol>
                <a:gridCol w="1086045">
                  <a:extLst>
                    <a:ext uri="{9D8B030D-6E8A-4147-A177-3AD203B41FA5}">
                      <a16:colId xmlns:a16="http://schemas.microsoft.com/office/drawing/2014/main" val="1189094061"/>
                    </a:ext>
                  </a:extLst>
                </a:gridCol>
                <a:gridCol w="933124">
                  <a:extLst>
                    <a:ext uri="{9D8B030D-6E8A-4147-A177-3AD203B41FA5}">
                      <a16:colId xmlns:a16="http://schemas.microsoft.com/office/drawing/2014/main" val="15156641"/>
                    </a:ext>
                  </a:extLst>
                </a:gridCol>
                <a:gridCol w="704927">
                  <a:extLst>
                    <a:ext uri="{9D8B030D-6E8A-4147-A177-3AD203B41FA5}">
                      <a16:colId xmlns:a16="http://schemas.microsoft.com/office/drawing/2014/main" val="2792678789"/>
                    </a:ext>
                  </a:extLst>
                </a:gridCol>
                <a:gridCol w="680725">
                  <a:extLst>
                    <a:ext uri="{9D8B030D-6E8A-4147-A177-3AD203B41FA5}">
                      <a16:colId xmlns:a16="http://schemas.microsoft.com/office/drawing/2014/main" val="3520375878"/>
                    </a:ext>
                  </a:extLst>
                </a:gridCol>
                <a:gridCol w="680725">
                  <a:extLst>
                    <a:ext uri="{9D8B030D-6E8A-4147-A177-3AD203B41FA5}">
                      <a16:colId xmlns:a16="http://schemas.microsoft.com/office/drawing/2014/main" val="2238687938"/>
                    </a:ext>
                  </a:extLst>
                </a:gridCol>
                <a:gridCol w="680725">
                  <a:extLst>
                    <a:ext uri="{9D8B030D-6E8A-4147-A177-3AD203B41FA5}">
                      <a16:colId xmlns:a16="http://schemas.microsoft.com/office/drawing/2014/main" val="4001978135"/>
                    </a:ext>
                  </a:extLst>
                </a:gridCol>
                <a:gridCol w="680725">
                  <a:extLst>
                    <a:ext uri="{9D8B030D-6E8A-4147-A177-3AD203B41FA5}">
                      <a16:colId xmlns:a16="http://schemas.microsoft.com/office/drawing/2014/main" val="2127191377"/>
                    </a:ext>
                  </a:extLst>
                </a:gridCol>
                <a:gridCol w="680725">
                  <a:extLst>
                    <a:ext uri="{9D8B030D-6E8A-4147-A177-3AD203B41FA5}">
                      <a16:colId xmlns:a16="http://schemas.microsoft.com/office/drawing/2014/main" val="571375433"/>
                    </a:ext>
                  </a:extLst>
                </a:gridCol>
                <a:gridCol w="680725">
                  <a:extLst>
                    <a:ext uri="{9D8B030D-6E8A-4147-A177-3AD203B41FA5}">
                      <a16:colId xmlns:a16="http://schemas.microsoft.com/office/drawing/2014/main" val="3156563989"/>
                    </a:ext>
                  </a:extLst>
                </a:gridCol>
                <a:gridCol w="680725">
                  <a:extLst>
                    <a:ext uri="{9D8B030D-6E8A-4147-A177-3AD203B41FA5}">
                      <a16:colId xmlns:a16="http://schemas.microsoft.com/office/drawing/2014/main" val="3092990070"/>
                    </a:ext>
                  </a:extLst>
                </a:gridCol>
              </a:tblGrid>
              <a:tr h="378913">
                <a:tc>
                  <a:txBody>
                    <a:bodyPr/>
                    <a:lstStyle/>
                    <a:p>
                      <a:pPr fontAlgn="b" latinLnBrk="0"/>
                      <a:r>
                        <a:rPr lang="en-US" sz="1400" b="1" i="0" dirty="0">
                          <a:solidFill>
                            <a:srgbClr val="000000"/>
                          </a:solidFill>
                          <a:effectLst/>
                        </a:rPr>
                        <a:t>Item</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Feat</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RMSE PCA-ET</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fontAlgn="b" latinLnBrk="0"/>
                      <a:r>
                        <a:rPr lang="en-US" sz="1400" b="1" i="0" dirty="0">
                          <a:solidFill>
                            <a:srgbClr val="000000"/>
                          </a:solidFill>
                          <a:effectLst/>
                        </a:rPr>
                        <a:t>RMSE MLP</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cs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en</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es</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fr</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gsw</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err="1">
                          <a:solidFill>
                            <a:srgbClr val="000000"/>
                          </a:solidFill>
                          <a:effectLst/>
                        </a:rPr>
                        <a:t>nl</a:t>
                      </a:r>
                      <a:endParaRPr lang="en-US" sz="1400" b="1" i="0" dirty="0">
                        <a:solidFill>
                          <a:srgbClr val="000000"/>
                        </a:solidFill>
                        <a:effectLst/>
                      </a:endParaRP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tc>
                  <a:txBody>
                    <a:bodyPr/>
                    <a:lstStyle/>
                    <a:p>
                      <a:pPr algn="r" fontAlgn="b" latinLnBrk="0"/>
                      <a:r>
                        <a:rPr lang="en-US" sz="1400" b="1" i="0" dirty="0">
                          <a:solidFill>
                            <a:srgbClr val="000000"/>
                          </a:solidFill>
                          <a:effectLst/>
                        </a:rPr>
                        <a:t>tr</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20000"/>
                        <a:lumOff val="80000"/>
                      </a:schemeClr>
                    </a:solidFill>
                  </a:tcPr>
                </a:tc>
                <a:extLst>
                  <a:ext uri="{0D108BD9-81ED-4DB2-BD59-A6C34878D82A}">
                    <a16:rowId xmlns:a16="http://schemas.microsoft.com/office/drawing/2014/main" val="1538938565"/>
                  </a:ext>
                </a:extLst>
              </a:tr>
              <a:tr h="378913">
                <a:tc>
                  <a:txBody>
                    <a:bodyPr/>
                    <a:lstStyle/>
                    <a:p>
                      <a:pPr fontAlgn="b" latinLnBrk="0"/>
                      <a:r>
                        <a:rPr lang="en-US" sz="1400" b="1" i="0">
                          <a:solidFill>
                            <a:srgbClr val="000000"/>
                          </a:solidFill>
                          <a:effectLst/>
                        </a:rPr>
                        <a:t>P1</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1.679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1.736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1.562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2.098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1.886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1.631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3.159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2.099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0.782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4606737"/>
                  </a:ext>
                </a:extLst>
              </a:tr>
              <a:tr h="378913">
                <a:tc>
                  <a:txBody>
                    <a:bodyPr/>
                    <a:lstStyle/>
                    <a:p>
                      <a:pPr fontAlgn="b" latinLnBrk="0"/>
                      <a:r>
                        <a:rPr lang="en-US" sz="1400" b="1" i="0">
                          <a:solidFill>
                            <a:srgbClr val="000000"/>
                          </a:solidFill>
                          <a:effectLst/>
                        </a:rPr>
                        <a:t>P2</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1.104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1.269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1.258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1.566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0.629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0.848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1.241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1.698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0.992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444078"/>
                  </a:ext>
                </a:extLst>
              </a:tr>
              <a:tr h="378913">
                <a:tc>
                  <a:txBody>
                    <a:bodyPr/>
                    <a:lstStyle/>
                    <a:p>
                      <a:pPr fontAlgn="b" latinLnBrk="0"/>
                      <a:r>
                        <a:rPr lang="en-US" sz="1400" b="1" i="0">
                          <a:solidFill>
                            <a:srgbClr val="000000"/>
                          </a:solidFill>
                          <a:effectLst/>
                        </a:rPr>
                        <a:t>P3</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a:solidFill>
                            <a:srgbClr val="000000"/>
                          </a:solidFill>
                          <a:effectLst/>
                          <a:latin typeface="+mn-lt"/>
                          <a:ea typeface="+mn-ea"/>
                          <a:cs typeface="+mn-cs"/>
                          <a:sym typeface="Arial"/>
                        </a:rPr>
                        <a:t>m-</a:t>
                      </a:r>
                      <a:r>
                        <a:rPr lang="en-US" sz="1400" b="0" i="0" u="none" strike="noStrike" cap="none" dirty="0" err="1">
                          <a:solidFill>
                            <a:srgbClr val="000000"/>
                          </a:solidFill>
                          <a:effectLst/>
                          <a:latin typeface="+mn-lt"/>
                          <a:ea typeface="+mn-ea"/>
                          <a:cs typeface="+mn-cs"/>
                          <a:sym typeface="Arial"/>
                        </a:rPr>
                        <a:t>HuBERT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1.759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1.536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0.968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2.374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2.226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1.966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0.939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1.176</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0.880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561812"/>
                  </a:ext>
                </a:extLst>
              </a:tr>
              <a:tr h="378913">
                <a:tc>
                  <a:txBody>
                    <a:bodyPr/>
                    <a:lstStyle/>
                    <a:p>
                      <a:pPr fontAlgn="b" latinLnBrk="0"/>
                      <a:r>
                        <a:rPr lang="en-US" sz="1400" b="1" i="0" dirty="0">
                          <a:solidFill>
                            <a:srgbClr val="000000"/>
                          </a:solidFill>
                          <a:effectLst/>
                        </a:rPr>
                        <a:t>G5</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0.802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0.785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0.019</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1.362</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0.205</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0.393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0.264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0.784</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3145743"/>
                  </a:ext>
                </a:extLst>
              </a:tr>
              <a:tr h="378913">
                <a:tc>
                  <a:txBody>
                    <a:bodyPr/>
                    <a:lstStyle/>
                    <a:p>
                      <a:pPr fontAlgn="b" latinLnBrk="0"/>
                      <a:r>
                        <a:rPr lang="en-US" sz="1400" b="1" i="0">
                          <a:solidFill>
                            <a:srgbClr val="000000"/>
                          </a:solidFill>
                          <a:effectLst/>
                        </a:rPr>
                        <a:t>G9</a:t>
                      </a:r>
                    </a:p>
                  </a:txBody>
                  <a:tcPr marL="72913" marR="72913" marT="36457" marB="3645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algn="l" rtl="0" fontAlgn="b" latinLnBrk="0">
                        <a:lnSpc>
                          <a:spcPct val="100000"/>
                        </a:lnSpc>
                        <a:spcBef>
                          <a:spcPts val="0"/>
                        </a:spcBef>
                        <a:spcAft>
                          <a:spcPts val="0"/>
                        </a:spcAft>
                        <a:buClr>
                          <a:srgbClr val="000000"/>
                        </a:buClr>
                        <a:buFont typeface="Arial"/>
                      </a:pPr>
                      <a:r>
                        <a:rPr lang="en-US" sz="1400" b="0" i="0" u="none" strike="noStrike" cap="none" dirty="0" err="1">
                          <a:solidFill>
                            <a:srgbClr val="000000"/>
                          </a:solidFill>
                          <a:effectLst/>
                          <a:latin typeface="+mn-lt"/>
                          <a:ea typeface="+mn-ea"/>
                          <a:cs typeface="+mn-cs"/>
                          <a:sym typeface="Arial"/>
                        </a:rPr>
                        <a:t>Concat</a:t>
                      </a:r>
                      <a:endParaRPr 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1.547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119BB2"/>
                          </a:solidFill>
                          <a:effectLst/>
                          <a:latin typeface="+mn-lt"/>
                          <a:ea typeface="+mn-ea"/>
                          <a:cs typeface="+mn-cs"/>
                          <a:sym typeface="Arial"/>
                        </a:rPr>
                        <a:t>1.523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0.400</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2.127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0.408</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a:solidFill>
                            <a:srgbClr val="000000"/>
                          </a:solidFill>
                          <a:effectLst/>
                          <a:latin typeface="+mn-lt"/>
                          <a:ea typeface="+mn-ea"/>
                          <a:cs typeface="+mn-cs"/>
                          <a:sym typeface="Arial"/>
                        </a:rPr>
                        <a:t>0.103</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3.541</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zh-CN" sz="1400" b="0" i="0" u="none" strike="noStrike" cap="none" dirty="0">
                          <a:solidFill>
                            <a:srgbClr val="000000"/>
                          </a:solidFill>
                          <a:effectLst/>
                          <a:latin typeface="+mn-lt"/>
                          <a:ea typeface="+mn-ea"/>
                          <a:cs typeface="+mn-cs"/>
                          <a:sym typeface="Arial"/>
                        </a:rPr>
                        <a:t>1.467</a:t>
                      </a: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zh-CN" altLang="en-US" sz="1400" b="0" i="0" u="none" strike="noStrike" cap="none" dirty="0">
                        <a:solidFill>
                          <a:srgbClr val="000000"/>
                        </a:solidFill>
                        <a:effectLst/>
                        <a:latin typeface="+mn-lt"/>
                        <a:ea typeface="+mn-ea"/>
                        <a:cs typeface="+mn-cs"/>
                        <a:sym typeface="Arial"/>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8917448"/>
                  </a:ext>
                </a:extLst>
              </a:tr>
            </a:tbl>
          </a:graphicData>
        </a:graphic>
      </p:graphicFrame>
      <p:sp>
        <p:nvSpPr>
          <p:cNvPr id="2" name="Google Shape;437;g33f7086fa49_1_2">
            <a:extLst>
              <a:ext uri="{FF2B5EF4-FFF2-40B4-BE49-F238E27FC236}">
                <a16:creationId xmlns:a16="http://schemas.microsoft.com/office/drawing/2014/main" id="{A9A401EA-B2B3-B33A-EFC4-3FACCB7BAFFE}"/>
              </a:ext>
            </a:extLst>
          </p:cNvPr>
          <p:cNvSpPr txBox="1"/>
          <p:nvPr/>
        </p:nvSpPr>
        <p:spPr>
          <a:xfrm>
            <a:off x="4804195" y="3788922"/>
            <a:ext cx="3204759" cy="738633"/>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G5: mannerisms and posturing</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G9: unusual thought content</a:t>
            </a:r>
          </a:p>
        </p:txBody>
      </p:sp>
      <p:sp>
        <p:nvSpPr>
          <p:cNvPr id="4" name="Google Shape;437;g33f7086fa49_1_2">
            <a:extLst>
              <a:ext uri="{FF2B5EF4-FFF2-40B4-BE49-F238E27FC236}">
                <a16:creationId xmlns:a16="http://schemas.microsoft.com/office/drawing/2014/main" id="{37617A61-D19E-8E7B-6C09-908B65F05CC0}"/>
              </a:ext>
            </a:extLst>
          </p:cNvPr>
          <p:cNvSpPr txBox="1"/>
          <p:nvPr/>
        </p:nvSpPr>
        <p:spPr>
          <a:xfrm>
            <a:off x="1751836" y="3788923"/>
            <a:ext cx="3204759" cy="1015632"/>
          </a:xfrm>
          <a:prstGeom prst="rect">
            <a:avLst/>
          </a:prstGeom>
          <a:noFill/>
          <a:ln>
            <a:noFill/>
          </a:ln>
        </p:spPr>
        <p:txBody>
          <a:bodyPr spcFirstLastPara="1" wrap="square" lIns="91425" tIns="91425" rIns="91425" bIns="91425" anchor="t" anchorCtr="0">
            <a:spAutoFit/>
          </a:bodyPr>
          <a:lstStyle/>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P1:</a:t>
            </a:r>
            <a:r>
              <a:rPr lang="zh-CN" altLang="en-US" sz="1200" dirty="0">
                <a:solidFill>
                  <a:srgbClr val="044362"/>
                </a:solidFill>
                <a:latin typeface="Rubik"/>
                <a:ea typeface="Rubik"/>
                <a:cs typeface="Rubik"/>
                <a:sym typeface="Rubik"/>
              </a:rPr>
              <a:t> </a:t>
            </a:r>
            <a:r>
              <a:rPr lang="en-US" altLang="zh-CN" sz="1200" dirty="0">
                <a:solidFill>
                  <a:srgbClr val="044362"/>
                </a:solidFill>
                <a:latin typeface="Rubik"/>
                <a:ea typeface="Rubik"/>
                <a:cs typeface="Rubik"/>
                <a:sym typeface="Rubik"/>
              </a:rPr>
              <a:t>delusions</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P2: conceptual disorganization</a:t>
            </a:r>
          </a:p>
          <a:p>
            <a:pPr lvl="0" algn="l" rtl="0">
              <a:lnSpc>
                <a:spcPct val="150000"/>
              </a:lnSpc>
              <a:spcBef>
                <a:spcPts val="0"/>
              </a:spcBef>
              <a:spcAft>
                <a:spcPts val="0"/>
              </a:spcAft>
            </a:pPr>
            <a:r>
              <a:rPr lang="en-US" altLang="zh-CN" sz="1200" dirty="0">
                <a:solidFill>
                  <a:srgbClr val="044362"/>
                </a:solidFill>
                <a:latin typeface="Rubik"/>
                <a:ea typeface="Rubik"/>
                <a:cs typeface="Rubik"/>
                <a:sym typeface="Rubik"/>
              </a:rPr>
              <a:t>P3: hallucinatory behavior</a:t>
            </a:r>
          </a:p>
        </p:txBody>
      </p:sp>
    </p:spTree>
    <p:extLst>
      <p:ext uri="{BB962C8B-B14F-4D97-AF65-F5344CB8AC3E}">
        <p14:creationId xmlns:p14="http://schemas.microsoft.com/office/powerpoint/2010/main" val="4256403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BDB58-F48C-BF74-9BAD-8CD8E6EFADA9}"/>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FC41925-13E6-2784-BAA5-AB98E904BCA4}"/>
              </a:ext>
            </a:extLst>
          </p:cNvPr>
          <p:cNvSpPr>
            <a:spLocks noGrp="1"/>
          </p:cNvSpPr>
          <p:nvPr>
            <p:ph type="title"/>
          </p:nvPr>
        </p:nvSpPr>
        <p:spPr>
          <a:xfrm>
            <a:off x="720000" y="445025"/>
            <a:ext cx="7704000" cy="572700"/>
          </a:xfrm>
        </p:spPr>
        <p:txBody>
          <a:bodyPr/>
          <a:lstStyle/>
          <a:p>
            <a:r>
              <a:rPr lang="en-US" altLang="zh-CN" dirty="0"/>
              <a:t>To wrap up:</a:t>
            </a:r>
            <a:endParaRPr lang="zh-CN" altLang="en-US" dirty="0"/>
          </a:p>
        </p:txBody>
      </p:sp>
      <p:sp>
        <p:nvSpPr>
          <p:cNvPr id="13" name="Text Placeholder 2">
            <a:extLst>
              <a:ext uri="{FF2B5EF4-FFF2-40B4-BE49-F238E27FC236}">
                <a16:creationId xmlns:a16="http://schemas.microsoft.com/office/drawing/2014/main" id="{3B93AACD-6109-6D45-9201-3029630B243F}"/>
              </a:ext>
            </a:extLst>
          </p:cNvPr>
          <p:cNvSpPr txBox="1">
            <a:spLocks/>
          </p:cNvSpPr>
          <p:nvPr/>
        </p:nvSpPr>
        <p:spPr>
          <a:xfrm>
            <a:off x="719999" y="1215749"/>
            <a:ext cx="7341852" cy="30597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l"/>
            </a:pPr>
            <a:r>
              <a:rPr lang="en-US" altLang="zh-CN" sz="1800" dirty="0"/>
              <a:t>Schizophrenia symptoms </a:t>
            </a:r>
            <a:r>
              <a:rPr lang="en-US" altLang="zh-CN" sz="1800" dirty="0">
                <a:solidFill>
                  <a:srgbClr val="119BB2"/>
                </a:solidFill>
              </a:rPr>
              <a:t>can be predicted</a:t>
            </a:r>
            <a:r>
              <a:rPr lang="en-US" altLang="zh-CN" sz="1800" dirty="0"/>
              <a:t> automatically from speech recordings only, even without transcriptions, with averaged error just around 1.5</a:t>
            </a:r>
          </a:p>
          <a:p>
            <a:pPr>
              <a:lnSpc>
                <a:spcPct val="150000"/>
              </a:lnSpc>
              <a:buFont typeface="Wingdings" panose="05000000000000000000" pitchFamily="2" charset="2"/>
              <a:buChar char="l"/>
            </a:pPr>
            <a:r>
              <a:rPr lang="en-US" altLang="zh-CN" sz="1800" dirty="0"/>
              <a:t>MLP performed slightly better than </a:t>
            </a:r>
            <a:r>
              <a:rPr lang="en-US" altLang="zh-CN" sz="1800" dirty="0" err="1"/>
              <a:t>ExtraTrees</a:t>
            </a:r>
            <a:r>
              <a:rPr lang="en-US" altLang="zh-CN" sz="1800" dirty="0"/>
              <a:t> model with grid search of parameters, but not too much </a:t>
            </a:r>
          </a:p>
          <a:p>
            <a:pPr>
              <a:lnSpc>
                <a:spcPct val="150000"/>
              </a:lnSpc>
              <a:buFont typeface="Wingdings" panose="05000000000000000000" pitchFamily="2" charset="2"/>
              <a:buChar char="l"/>
            </a:pPr>
            <a:endParaRPr lang="zh-CN" altLang="en-US" sz="1800" dirty="0"/>
          </a:p>
        </p:txBody>
      </p:sp>
    </p:spTree>
    <p:extLst>
      <p:ext uri="{BB962C8B-B14F-4D97-AF65-F5344CB8AC3E}">
        <p14:creationId xmlns:p14="http://schemas.microsoft.com/office/powerpoint/2010/main" val="1830565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BEF69-465A-3343-9106-9ED8BDE4E3B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CDD3023B-A70F-1F77-8511-E764C57E4390}"/>
              </a:ext>
            </a:extLst>
          </p:cNvPr>
          <p:cNvSpPr>
            <a:spLocks noGrp="1"/>
          </p:cNvSpPr>
          <p:nvPr>
            <p:ph type="title"/>
          </p:nvPr>
        </p:nvSpPr>
        <p:spPr>
          <a:xfrm>
            <a:off x="720000" y="445025"/>
            <a:ext cx="7704000" cy="572700"/>
          </a:xfrm>
        </p:spPr>
        <p:txBody>
          <a:bodyPr/>
          <a:lstStyle/>
          <a:p>
            <a:r>
              <a:rPr lang="en-US" altLang="zh-CN" dirty="0"/>
              <a:t>WE</a:t>
            </a:r>
            <a:br>
              <a:rPr lang="en-US" altLang="zh-CN" dirty="0"/>
            </a:br>
            <a:endParaRPr lang="zh-CN" altLang="en-US" dirty="0"/>
          </a:p>
        </p:txBody>
      </p:sp>
      <p:sp>
        <p:nvSpPr>
          <p:cNvPr id="2" name="Google Shape;397;g2e4274f0c6f_1_0">
            <a:extLst>
              <a:ext uri="{FF2B5EF4-FFF2-40B4-BE49-F238E27FC236}">
                <a16:creationId xmlns:a16="http://schemas.microsoft.com/office/drawing/2014/main" id="{592AB991-4CBE-1258-213E-4BC57E30CFCA}"/>
              </a:ext>
            </a:extLst>
          </p:cNvPr>
          <p:cNvSpPr/>
          <p:nvPr/>
        </p:nvSpPr>
        <p:spPr>
          <a:xfrm>
            <a:off x="5214157" y="2255699"/>
            <a:ext cx="530064" cy="572724"/>
          </a:xfrm>
          <a:custGeom>
            <a:avLst/>
            <a:gdLst/>
            <a:ahLst/>
            <a:cxnLst/>
            <a:rect l="l" t="t" r="r" b="b"/>
            <a:pathLst>
              <a:path w="21600" h="21600" extrusionOk="0">
                <a:moveTo>
                  <a:pt x="0" y="0"/>
                </a:moveTo>
                <a:lnTo>
                  <a:pt x="10800" y="0"/>
                </a:lnTo>
                <a:lnTo>
                  <a:pt x="10800" y="21600"/>
                </a:lnTo>
                <a:lnTo>
                  <a:pt x="21600" y="21600"/>
                </a:lnTo>
              </a:path>
            </a:pathLst>
          </a:custGeom>
          <a:noFill/>
          <a:ln w="19050" cap="rnd" cmpd="sng">
            <a:solidFill>
              <a:srgbClr val="044362"/>
            </a:solidFill>
            <a:prstDash val="dot"/>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F2E8B"/>
              </a:buClr>
              <a:buSzPts val="1400"/>
              <a:buFont typeface="Arial"/>
              <a:buNone/>
            </a:pPr>
            <a:endParaRPr sz="1400" b="0" i="0" u="none" strike="noStrike" cap="none">
              <a:solidFill>
                <a:srgbClr val="8F2E8B"/>
              </a:solidFill>
              <a:latin typeface="Arial"/>
              <a:ea typeface="Arial"/>
              <a:cs typeface="Arial"/>
              <a:sym typeface="Arial"/>
            </a:endParaRPr>
          </a:p>
        </p:txBody>
      </p:sp>
      <p:sp>
        <p:nvSpPr>
          <p:cNvPr id="3" name="Google Shape;398;g2e4274f0c6f_1_0">
            <a:extLst>
              <a:ext uri="{FF2B5EF4-FFF2-40B4-BE49-F238E27FC236}">
                <a16:creationId xmlns:a16="http://schemas.microsoft.com/office/drawing/2014/main" id="{76DA4AC7-590E-BC7A-617A-033E79DC6F4E}"/>
              </a:ext>
            </a:extLst>
          </p:cNvPr>
          <p:cNvSpPr/>
          <p:nvPr/>
        </p:nvSpPr>
        <p:spPr>
          <a:xfrm>
            <a:off x="3278332" y="2255703"/>
            <a:ext cx="530064" cy="572724"/>
          </a:xfrm>
          <a:custGeom>
            <a:avLst/>
            <a:gdLst/>
            <a:ahLst/>
            <a:cxnLst/>
            <a:rect l="l" t="t" r="r" b="b"/>
            <a:pathLst>
              <a:path w="21600" h="21600" extrusionOk="0">
                <a:moveTo>
                  <a:pt x="0" y="21600"/>
                </a:moveTo>
                <a:lnTo>
                  <a:pt x="10800" y="21600"/>
                </a:lnTo>
                <a:lnTo>
                  <a:pt x="10800" y="0"/>
                </a:lnTo>
                <a:lnTo>
                  <a:pt x="21600" y="0"/>
                </a:lnTo>
              </a:path>
            </a:pathLst>
          </a:custGeom>
          <a:noFill/>
          <a:ln w="19050" cap="rnd" cmpd="sng">
            <a:solidFill>
              <a:srgbClr val="044362"/>
            </a:solidFill>
            <a:prstDash val="dot"/>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F2E8B"/>
              </a:buClr>
              <a:buSzPts val="1400"/>
              <a:buFont typeface="Arial"/>
              <a:buNone/>
            </a:pPr>
            <a:endParaRPr sz="1400" b="0" i="0" u="none" strike="noStrike" cap="none">
              <a:solidFill>
                <a:srgbClr val="8F2E8B"/>
              </a:solidFill>
              <a:latin typeface="Arial"/>
              <a:ea typeface="Arial"/>
              <a:cs typeface="Arial"/>
              <a:sym typeface="Arial"/>
            </a:endParaRPr>
          </a:p>
        </p:txBody>
      </p:sp>
      <p:grpSp>
        <p:nvGrpSpPr>
          <p:cNvPr id="4" name="Google Shape;399;g2e4274f0c6f_1_0">
            <a:extLst>
              <a:ext uri="{FF2B5EF4-FFF2-40B4-BE49-F238E27FC236}">
                <a16:creationId xmlns:a16="http://schemas.microsoft.com/office/drawing/2014/main" id="{EB2244EE-D77D-68F9-E624-4FD3B2F3899D}"/>
              </a:ext>
            </a:extLst>
          </p:cNvPr>
          <p:cNvGrpSpPr/>
          <p:nvPr/>
        </p:nvGrpSpPr>
        <p:grpSpPr>
          <a:xfrm>
            <a:off x="3808389" y="2122598"/>
            <a:ext cx="1345500" cy="370800"/>
            <a:chOff x="-280251" y="-418701"/>
            <a:chExt cx="1345500" cy="370800"/>
          </a:xfrm>
        </p:grpSpPr>
        <p:sp>
          <p:nvSpPr>
            <p:cNvPr id="5" name="Google Shape;400;g2e4274f0c6f_1_0">
              <a:extLst>
                <a:ext uri="{FF2B5EF4-FFF2-40B4-BE49-F238E27FC236}">
                  <a16:creationId xmlns:a16="http://schemas.microsoft.com/office/drawing/2014/main" id="{57252880-72D7-4EB9-661F-3BDD939EBAB4}"/>
                </a:ext>
              </a:extLst>
            </p:cNvPr>
            <p:cNvSpPr/>
            <p:nvPr/>
          </p:nvSpPr>
          <p:spPr>
            <a:xfrm>
              <a:off x="-280251" y="-418701"/>
              <a:ext cx="1345500" cy="370800"/>
            </a:xfrm>
            <a:prstGeom prst="rect">
              <a:avLst/>
            </a:prstGeom>
            <a:solidFill>
              <a:srgbClr val="119BB2"/>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000"/>
                <a:buFont typeface="Poppins"/>
                <a:buNone/>
              </a:pPr>
              <a:endParaRPr sz="1000" b="1" i="0" u="none" strike="noStrike" cap="none">
                <a:solidFill>
                  <a:srgbClr val="FFFFFF"/>
                </a:solidFill>
                <a:latin typeface="Poppins"/>
                <a:ea typeface="Poppins"/>
                <a:cs typeface="Poppins"/>
                <a:sym typeface="Poppins"/>
              </a:endParaRPr>
            </a:p>
          </p:txBody>
        </p:sp>
        <p:sp>
          <p:nvSpPr>
            <p:cNvPr id="6" name="Google Shape;401;g2e4274f0c6f_1_0">
              <a:extLst>
                <a:ext uri="{FF2B5EF4-FFF2-40B4-BE49-F238E27FC236}">
                  <a16:creationId xmlns:a16="http://schemas.microsoft.com/office/drawing/2014/main" id="{7EF2A3EF-2C05-D3D8-0D15-E8EBBA90712C}"/>
                </a:ext>
              </a:extLst>
            </p:cNvPr>
            <p:cNvSpPr txBox="1"/>
            <p:nvPr/>
          </p:nvSpPr>
          <p:spPr>
            <a:xfrm>
              <a:off x="-280251" y="-402650"/>
              <a:ext cx="1345500" cy="3387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FFFFFF"/>
                </a:buClr>
                <a:buSzPts val="1000"/>
                <a:buFont typeface="Poppins"/>
                <a:buNone/>
              </a:pPr>
              <a:r>
                <a:rPr lang="en-US" sz="1000" b="1">
                  <a:solidFill>
                    <a:srgbClr val="FFFFFF"/>
                  </a:solidFill>
                  <a:latin typeface="Poppins"/>
                  <a:ea typeface="Poppins"/>
                  <a:cs typeface="Poppins"/>
                  <a:sym typeface="Poppins"/>
                </a:rPr>
                <a:t>WOLFRAM HINZEN</a:t>
              </a:r>
              <a:endParaRPr/>
            </a:p>
          </p:txBody>
        </p:sp>
      </p:grpSp>
      <p:grpSp>
        <p:nvGrpSpPr>
          <p:cNvPr id="7" name="Google Shape;402;g2e4274f0c6f_1_0">
            <a:extLst>
              <a:ext uri="{FF2B5EF4-FFF2-40B4-BE49-F238E27FC236}">
                <a16:creationId xmlns:a16="http://schemas.microsoft.com/office/drawing/2014/main" id="{1D6C9AA5-8876-75AF-A2D2-9777E6AFA172}"/>
              </a:ext>
            </a:extLst>
          </p:cNvPr>
          <p:cNvGrpSpPr/>
          <p:nvPr/>
        </p:nvGrpSpPr>
        <p:grpSpPr>
          <a:xfrm>
            <a:off x="1334298" y="2497827"/>
            <a:ext cx="1944034" cy="492416"/>
            <a:chOff x="-170240" y="-603454"/>
            <a:chExt cx="1394973" cy="555900"/>
          </a:xfrm>
        </p:grpSpPr>
        <p:sp>
          <p:nvSpPr>
            <p:cNvPr id="8" name="Google Shape;403;g2e4274f0c6f_1_0">
              <a:extLst>
                <a:ext uri="{FF2B5EF4-FFF2-40B4-BE49-F238E27FC236}">
                  <a16:creationId xmlns:a16="http://schemas.microsoft.com/office/drawing/2014/main" id="{8921AC70-6CDD-5FA9-A2D3-6B7A2526890E}"/>
                </a:ext>
              </a:extLst>
            </p:cNvPr>
            <p:cNvSpPr/>
            <p:nvPr/>
          </p:nvSpPr>
          <p:spPr>
            <a:xfrm>
              <a:off x="-118667" y="-510892"/>
              <a:ext cx="1343400" cy="370800"/>
            </a:xfrm>
            <a:prstGeom prst="rect">
              <a:avLst/>
            </a:prstGeom>
            <a:solidFill>
              <a:srgbClr val="119BB2">
                <a:alpha val="2706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44362"/>
                </a:buClr>
                <a:buSzPts val="1000"/>
                <a:buFont typeface="Poppins"/>
                <a:buNone/>
              </a:pPr>
              <a:endParaRPr sz="1000" b="0" i="0" u="none" strike="noStrike" cap="none">
                <a:solidFill>
                  <a:srgbClr val="044362"/>
                </a:solidFill>
                <a:latin typeface="Poppins"/>
                <a:ea typeface="Poppins"/>
                <a:cs typeface="Poppins"/>
                <a:sym typeface="Poppins"/>
              </a:endParaRPr>
            </a:p>
          </p:txBody>
        </p:sp>
        <p:sp>
          <p:nvSpPr>
            <p:cNvPr id="9" name="Google Shape;404;g2e4274f0c6f_1_0">
              <a:extLst>
                <a:ext uri="{FF2B5EF4-FFF2-40B4-BE49-F238E27FC236}">
                  <a16:creationId xmlns:a16="http://schemas.microsoft.com/office/drawing/2014/main" id="{33AB5144-72AE-3D5C-2BCB-F8656C8636EB}"/>
                </a:ext>
              </a:extLst>
            </p:cNvPr>
            <p:cNvSpPr txBox="1"/>
            <p:nvPr/>
          </p:nvSpPr>
          <p:spPr>
            <a:xfrm>
              <a:off x="-170240" y="-603454"/>
              <a:ext cx="1343400" cy="5559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044362"/>
                </a:buClr>
                <a:buSzPts val="1000"/>
                <a:buFont typeface="Poppins"/>
                <a:buNone/>
              </a:pPr>
              <a:r>
                <a:rPr lang="en-US" sz="1000" b="1">
                  <a:solidFill>
                    <a:srgbClr val="044362"/>
                  </a:solidFill>
                  <a:latin typeface="Poppins"/>
                  <a:ea typeface="Poppins"/>
                  <a:cs typeface="Poppins"/>
                  <a:sym typeface="Poppins"/>
                </a:rPr>
                <a:t>CLAUDIO PALOMINOS</a:t>
              </a:r>
              <a:endParaRPr/>
            </a:p>
            <a:p>
              <a:pPr marL="0" marR="0" lvl="0" indent="0" algn="ctr" rtl="0">
                <a:lnSpc>
                  <a:spcPct val="100000"/>
                </a:lnSpc>
                <a:spcBef>
                  <a:spcPts val="0"/>
                </a:spcBef>
                <a:spcAft>
                  <a:spcPts val="0"/>
                </a:spcAft>
                <a:buClr>
                  <a:srgbClr val="044362"/>
                </a:buClr>
                <a:buSzPts val="1000"/>
                <a:buFont typeface="Poppins"/>
                <a:buNone/>
              </a:pPr>
              <a:r>
                <a:rPr lang="en-US" sz="1000">
                  <a:solidFill>
                    <a:srgbClr val="044362"/>
                  </a:solidFill>
                  <a:latin typeface="Poppins"/>
                  <a:ea typeface="Poppins"/>
                  <a:cs typeface="Poppins"/>
                  <a:sym typeface="Poppins"/>
                </a:rPr>
                <a:t>Postdoctoral Researcher</a:t>
              </a:r>
              <a:endParaRPr/>
            </a:p>
          </p:txBody>
        </p:sp>
      </p:grpSp>
      <p:grpSp>
        <p:nvGrpSpPr>
          <p:cNvPr id="10" name="Google Shape;405;g2e4274f0c6f_1_0">
            <a:extLst>
              <a:ext uri="{FF2B5EF4-FFF2-40B4-BE49-F238E27FC236}">
                <a16:creationId xmlns:a16="http://schemas.microsoft.com/office/drawing/2014/main" id="{05B6E30B-E9D5-2DD5-208C-F648D5C4A53C}"/>
              </a:ext>
            </a:extLst>
          </p:cNvPr>
          <p:cNvGrpSpPr/>
          <p:nvPr/>
        </p:nvGrpSpPr>
        <p:grpSpPr>
          <a:xfrm>
            <a:off x="5683932" y="2480398"/>
            <a:ext cx="1407756" cy="492600"/>
            <a:chOff x="-501156" y="-565216"/>
            <a:chExt cx="1407756" cy="492600"/>
          </a:xfrm>
        </p:grpSpPr>
        <p:sp>
          <p:nvSpPr>
            <p:cNvPr id="11" name="Google Shape;406;g2e4274f0c6f_1_0">
              <a:extLst>
                <a:ext uri="{FF2B5EF4-FFF2-40B4-BE49-F238E27FC236}">
                  <a16:creationId xmlns:a16="http://schemas.microsoft.com/office/drawing/2014/main" id="{E694EFB4-4E55-E5C0-4C7A-DA0B2390EC75}"/>
                </a:ext>
              </a:extLst>
            </p:cNvPr>
            <p:cNvSpPr/>
            <p:nvPr/>
          </p:nvSpPr>
          <p:spPr>
            <a:xfrm>
              <a:off x="-436800" y="-473638"/>
              <a:ext cx="1343400" cy="370800"/>
            </a:xfrm>
            <a:prstGeom prst="rect">
              <a:avLst/>
            </a:prstGeom>
            <a:solidFill>
              <a:srgbClr val="119BB2">
                <a:alpha val="2706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44362"/>
                </a:buClr>
                <a:buSzPts val="1000"/>
                <a:buFont typeface="Poppins"/>
                <a:buNone/>
              </a:pPr>
              <a:endParaRPr sz="1000" b="0" i="0" u="none" strike="noStrike" cap="none">
                <a:solidFill>
                  <a:srgbClr val="044362"/>
                </a:solidFill>
                <a:latin typeface="Poppins"/>
                <a:ea typeface="Poppins"/>
                <a:cs typeface="Poppins"/>
                <a:sym typeface="Poppins"/>
              </a:endParaRPr>
            </a:p>
          </p:txBody>
        </p:sp>
        <p:sp>
          <p:nvSpPr>
            <p:cNvPr id="15" name="Google Shape;407;g2e4274f0c6f_1_0">
              <a:extLst>
                <a:ext uri="{FF2B5EF4-FFF2-40B4-BE49-F238E27FC236}">
                  <a16:creationId xmlns:a16="http://schemas.microsoft.com/office/drawing/2014/main" id="{81374F9C-9E22-45AE-55DA-0F5AA015D998}"/>
                </a:ext>
              </a:extLst>
            </p:cNvPr>
            <p:cNvSpPr txBox="1"/>
            <p:nvPr/>
          </p:nvSpPr>
          <p:spPr>
            <a:xfrm>
              <a:off x="-501156" y="-565216"/>
              <a:ext cx="1343400" cy="4926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044362"/>
                </a:buClr>
                <a:buSzPts val="1000"/>
                <a:buFont typeface="Poppins"/>
                <a:buNone/>
              </a:pPr>
              <a:r>
                <a:rPr lang="en-US" sz="1000" b="1">
                  <a:solidFill>
                    <a:srgbClr val="044362"/>
                  </a:solidFill>
                  <a:latin typeface="Poppins"/>
                  <a:ea typeface="Poppins"/>
                  <a:cs typeface="Poppins"/>
                  <a:sym typeface="Poppins"/>
                </a:rPr>
                <a:t>MARYIA KIRDUN</a:t>
              </a:r>
              <a:endParaRPr/>
            </a:p>
            <a:p>
              <a:pPr marL="0" marR="0" lvl="0" indent="0" algn="ctr" rtl="0">
                <a:lnSpc>
                  <a:spcPct val="100000"/>
                </a:lnSpc>
                <a:spcBef>
                  <a:spcPts val="0"/>
                </a:spcBef>
                <a:spcAft>
                  <a:spcPts val="0"/>
                </a:spcAft>
                <a:buClr>
                  <a:srgbClr val="044362"/>
                </a:buClr>
                <a:buSzPts val="1000"/>
                <a:buFont typeface="Poppins"/>
                <a:buNone/>
              </a:pPr>
              <a:r>
                <a:rPr lang="en-US" sz="1000">
                  <a:solidFill>
                    <a:srgbClr val="044362"/>
                  </a:solidFill>
                  <a:latin typeface="Poppins"/>
                  <a:ea typeface="Poppins"/>
                  <a:cs typeface="Poppins"/>
                  <a:sym typeface="Poppins"/>
                </a:rPr>
                <a:t>Researcher</a:t>
              </a:r>
              <a:endParaRPr/>
            </a:p>
          </p:txBody>
        </p:sp>
      </p:grpSp>
      <p:grpSp>
        <p:nvGrpSpPr>
          <p:cNvPr id="16" name="Google Shape;408;g2e4274f0c6f_1_0">
            <a:extLst>
              <a:ext uri="{FF2B5EF4-FFF2-40B4-BE49-F238E27FC236}">
                <a16:creationId xmlns:a16="http://schemas.microsoft.com/office/drawing/2014/main" id="{6F66F6E7-32F2-6F81-C65A-A458FC2A5FD7}"/>
              </a:ext>
            </a:extLst>
          </p:cNvPr>
          <p:cNvGrpSpPr/>
          <p:nvPr/>
        </p:nvGrpSpPr>
        <p:grpSpPr>
          <a:xfrm>
            <a:off x="3494831" y="2745749"/>
            <a:ext cx="1872172" cy="646500"/>
            <a:chOff x="-304768" y="-269200"/>
            <a:chExt cx="1343407" cy="646500"/>
          </a:xfrm>
        </p:grpSpPr>
        <p:sp>
          <p:nvSpPr>
            <p:cNvPr id="17" name="Google Shape;409;g2e4274f0c6f_1_0">
              <a:extLst>
                <a:ext uri="{FF2B5EF4-FFF2-40B4-BE49-F238E27FC236}">
                  <a16:creationId xmlns:a16="http://schemas.microsoft.com/office/drawing/2014/main" id="{34017AED-DD83-EFC1-0A65-645E6B71C7C9}"/>
                </a:ext>
              </a:extLst>
            </p:cNvPr>
            <p:cNvSpPr/>
            <p:nvPr/>
          </p:nvSpPr>
          <p:spPr>
            <a:xfrm>
              <a:off x="-230661" y="-225325"/>
              <a:ext cx="1269300" cy="370800"/>
            </a:xfrm>
            <a:prstGeom prst="rect">
              <a:avLst/>
            </a:prstGeom>
            <a:solidFill>
              <a:srgbClr val="119BB2">
                <a:alpha val="27060"/>
              </a:srgbClr>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044362"/>
                </a:buClr>
                <a:buSzPts val="1000"/>
                <a:buFont typeface="Poppins"/>
                <a:buNone/>
              </a:pPr>
              <a:endParaRPr sz="1000" b="0" i="0" u="none" strike="noStrike" cap="none">
                <a:solidFill>
                  <a:srgbClr val="044362"/>
                </a:solidFill>
                <a:latin typeface="Poppins"/>
                <a:ea typeface="Poppins"/>
                <a:cs typeface="Poppins"/>
                <a:sym typeface="Poppins"/>
              </a:endParaRPr>
            </a:p>
          </p:txBody>
        </p:sp>
        <p:sp>
          <p:nvSpPr>
            <p:cNvPr id="18" name="Google Shape;410;g2e4274f0c6f_1_0">
              <a:extLst>
                <a:ext uri="{FF2B5EF4-FFF2-40B4-BE49-F238E27FC236}">
                  <a16:creationId xmlns:a16="http://schemas.microsoft.com/office/drawing/2014/main" id="{7C25F74C-A0BD-3036-16BD-1C0634AA0B97}"/>
                </a:ext>
              </a:extLst>
            </p:cNvPr>
            <p:cNvSpPr txBox="1"/>
            <p:nvPr/>
          </p:nvSpPr>
          <p:spPr>
            <a:xfrm>
              <a:off x="-304768" y="-269200"/>
              <a:ext cx="1343400" cy="646500"/>
            </a:xfrm>
            <a:prstGeom prst="rect">
              <a:avLst/>
            </a:prstGeom>
            <a:noFill/>
            <a:ln>
              <a:noFill/>
            </a:ln>
          </p:spPr>
          <p:txBody>
            <a:bodyPr spcFirstLastPara="1" wrap="square" lIns="91400" tIns="91400" rIns="91400" bIns="91400" anchor="ctr" anchorCtr="0">
              <a:spAutoFit/>
            </a:bodyPr>
            <a:lstStyle/>
            <a:p>
              <a:pPr marL="0" marR="0" lvl="0" indent="0" algn="ctr" rtl="0">
                <a:lnSpc>
                  <a:spcPct val="100000"/>
                </a:lnSpc>
                <a:spcBef>
                  <a:spcPts val="0"/>
                </a:spcBef>
                <a:spcAft>
                  <a:spcPts val="0"/>
                </a:spcAft>
                <a:buClr>
                  <a:srgbClr val="044362"/>
                </a:buClr>
                <a:buSzPts val="1000"/>
                <a:buFont typeface="Poppins"/>
                <a:buNone/>
              </a:pPr>
              <a:r>
                <a:rPr lang="en-US" sz="1000" b="1">
                  <a:solidFill>
                    <a:srgbClr val="044362"/>
                  </a:solidFill>
                  <a:latin typeface="Poppins"/>
                  <a:ea typeface="Poppins"/>
                  <a:cs typeface="Poppins"/>
                  <a:sym typeface="Poppins"/>
                </a:rPr>
                <a:t>RUI HE</a:t>
              </a:r>
              <a:endParaRPr/>
            </a:p>
            <a:p>
              <a:pPr marL="0" lvl="0" indent="0" algn="ctr" rtl="0">
                <a:spcBef>
                  <a:spcPts val="0"/>
                </a:spcBef>
                <a:spcAft>
                  <a:spcPts val="0"/>
                </a:spcAft>
                <a:buClr>
                  <a:srgbClr val="044362"/>
                </a:buClr>
                <a:buSzPts val="1000"/>
                <a:buFont typeface="Poppins"/>
                <a:buNone/>
              </a:pPr>
              <a:r>
                <a:rPr lang="en-US" sz="1000">
                  <a:solidFill>
                    <a:srgbClr val="044362"/>
                  </a:solidFill>
                  <a:latin typeface="Poppins"/>
                  <a:ea typeface="Poppins"/>
                  <a:cs typeface="Poppins"/>
                  <a:sym typeface="Poppins"/>
                </a:rPr>
                <a:t>Postdoctoral Researcher</a:t>
              </a:r>
              <a:endParaRPr>
                <a:solidFill>
                  <a:schemeClr val="accent6"/>
                </a:solidFill>
              </a:endParaRPr>
            </a:p>
            <a:p>
              <a:pPr marL="0" marR="0" lvl="0" indent="0" algn="ctr" rtl="0">
                <a:lnSpc>
                  <a:spcPct val="100000"/>
                </a:lnSpc>
                <a:spcBef>
                  <a:spcPts val="0"/>
                </a:spcBef>
                <a:spcAft>
                  <a:spcPts val="0"/>
                </a:spcAft>
                <a:buClr>
                  <a:srgbClr val="044362"/>
                </a:buClr>
                <a:buSzPts val="1000"/>
                <a:buFont typeface="Poppins"/>
                <a:buNone/>
              </a:pPr>
              <a:endParaRPr sz="1000">
                <a:solidFill>
                  <a:srgbClr val="044362"/>
                </a:solidFill>
                <a:latin typeface="Poppins"/>
                <a:ea typeface="Poppins"/>
                <a:cs typeface="Poppins"/>
                <a:sym typeface="Poppins"/>
              </a:endParaRPr>
            </a:p>
          </p:txBody>
        </p:sp>
      </p:grpSp>
      <p:sp>
        <p:nvSpPr>
          <p:cNvPr id="19" name="Google Shape;411;g2e4274f0c6f_1_0">
            <a:extLst>
              <a:ext uri="{FF2B5EF4-FFF2-40B4-BE49-F238E27FC236}">
                <a16:creationId xmlns:a16="http://schemas.microsoft.com/office/drawing/2014/main" id="{BF80C86B-84D5-B3F6-5F94-418F5B67612B}"/>
              </a:ext>
            </a:extLst>
          </p:cNvPr>
          <p:cNvSpPr/>
          <p:nvPr/>
        </p:nvSpPr>
        <p:spPr>
          <a:xfrm>
            <a:off x="4481128" y="2511067"/>
            <a:ext cx="0" cy="288000"/>
          </a:xfrm>
          <a:custGeom>
            <a:avLst/>
            <a:gdLst/>
            <a:ahLst/>
            <a:cxnLst/>
            <a:rect l="l" t="t" r="r" b="b"/>
            <a:pathLst>
              <a:path w="21600" h="21600" extrusionOk="0">
                <a:moveTo>
                  <a:pt x="21600" y="0"/>
                </a:moveTo>
                <a:lnTo>
                  <a:pt x="0" y="21600"/>
                </a:lnTo>
              </a:path>
            </a:pathLst>
          </a:custGeom>
          <a:noFill/>
          <a:ln w="19050" cap="rnd" cmpd="sng">
            <a:solidFill>
              <a:srgbClr val="044362"/>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F2E8B"/>
              </a:buClr>
              <a:buSzPts val="1400"/>
              <a:buFont typeface="Arial"/>
              <a:buNone/>
            </a:pPr>
            <a:endParaRPr sz="1400" b="0" i="0" u="none" strike="noStrike" cap="none">
              <a:solidFill>
                <a:srgbClr val="8F2E8B"/>
              </a:solidFill>
              <a:latin typeface="Arial"/>
              <a:ea typeface="Arial"/>
              <a:cs typeface="Arial"/>
              <a:sym typeface="Arial"/>
            </a:endParaRPr>
          </a:p>
        </p:txBody>
      </p:sp>
      <p:pic>
        <p:nvPicPr>
          <p:cNvPr id="20" name="Google Shape;412;g2e4274f0c6f_1_0">
            <a:extLst>
              <a:ext uri="{FF2B5EF4-FFF2-40B4-BE49-F238E27FC236}">
                <a16:creationId xmlns:a16="http://schemas.microsoft.com/office/drawing/2014/main" id="{0BC98F22-A92E-0C8E-CFBB-25DB302045A3}"/>
              </a:ext>
            </a:extLst>
          </p:cNvPr>
          <p:cNvPicPr preferRelativeResize="0"/>
          <p:nvPr/>
        </p:nvPicPr>
        <p:blipFill>
          <a:blip r:embed="rId2">
            <a:alphaModFix/>
          </a:blip>
          <a:stretch>
            <a:fillRect/>
          </a:stretch>
        </p:blipFill>
        <p:spPr>
          <a:xfrm>
            <a:off x="1539994" y="2972899"/>
            <a:ext cx="1532647" cy="1565527"/>
          </a:xfrm>
          <a:prstGeom prst="rect">
            <a:avLst/>
          </a:prstGeom>
          <a:noFill/>
          <a:ln>
            <a:noFill/>
          </a:ln>
        </p:spPr>
      </p:pic>
      <p:pic>
        <p:nvPicPr>
          <p:cNvPr id="21" name="Google Shape;413;g2e4274f0c6f_1_0">
            <a:extLst>
              <a:ext uri="{FF2B5EF4-FFF2-40B4-BE49-F238E27FC236}">
                <a16:creationId xmlns:a16="http://schemas.microsoft.com/office/drawing/2014/main" id="{121ABE46-D0A9-9352-D5E6-653C1267DDF1}"/>
              </a:ext>
            </a:extLst>
          </p:cNvPr>
          <p:cNvPicPr preferRelativeResize="0"/>
          <p:nvPr/>
        </p:nvPicPr>
        <p:blipFill>
          <a:blip r:embed="rId3">
            <a:alphaModFix/>
          </a:blip>
          <a:stretch>
            <a:fillRect/>
          </a:stretch>
        </p:blipFill>
        <p:spPr>
          <a:xfrm>
            <a:off x="3857557" y="3248099"/>
            <a:ext cx="1292875" cy="1292875"/>
          </a:xfrm>
          <a:prstGeom prst="rect">
            <a:avLst/>
          </a:prstGeom>
          <a:noFill/>
          <a:ln>
            <a:noFill/>
          </a:ln>
        </p:spPr>
      </p:pic>
      <p:pic>
        <p:nvPicPr>
          <p:cNvPr id="22" name="Google Shape;414;g2e4274f0c6f_1_0">
            <a:extLst>
              <a:ext uri="{FF2B5EF4-FFF2-40B4-BE49-F238E27FC236}">
                <a16:creationId xmlns:a16="http://schemas.microsoft.com/office/drawing/2014/main" id="{64CF2EB7-5145-9E89-DB80-8187C2E443D2}"/>
              </a:ext>
            </a:extLst>
          </p:cNvPr>
          <p:cNvPicPr preferRelativeResize="0"/>
          <p:nvPr/>
        </p:nvPicPr>
        <p:blipFill>
          <a:blip r:embed="rId4">
            <a:alphaModFix/>
          </a:blip>
          <a:stretch>
            <a:fillRect/>
          </a:stretch>
        </p:blipFill>
        <p:spPr>
          <a:xfrm>
            <a:off x="3808382" y="1177951"/>
            <a:ext cx="1345500" cy="896747"/>
          </a:xfrm>
          <a:prstGeom prst="rect">
            <a:avLst/>
          </a:prstGeom>
          <a:noFill/>
          <a:ln>
            <a:noFill/>
          </a:ln>
        </p:spPr>
      </p:pic>
      <p:pic>
        <p:nvPicPr>
          <p:cNvPr id="23" name="Google Shape;415;g2e4274f0c6f_1_0" title="2025-03-12 15.06.21.jpg">
            <a:extLst>
              <a:ext uri="{FF2B5EF4-FFF2-40B4-BE49-F238E27FC236}">
                <a16:creationId xmlns:a16="http://schemas.microsoft.com/office/drawing/2014/main" id="{B8CE1D82-ED76-0789-6AF0-1CD9C988F0D4}"/>
              </a:ext>
            </a:extLst>
          </p:cNvPr>
          <p:cNvPicPr preferRelativeResize="0"/>
          <p:nvPr/>
        </p:nvPicPr>
        <p:blipFill>
          <a:blip r:embed="rId5">
            <a:alphaModFix/>
          </a:blip>
          <a:stretch>
            <a:fillRect/>
          </a:stretch>
        </p:blipFill>
        <p:spPr>
          <a:xfrm>
            <a:off x="5935354" y="2972899"/>
            <a:ext cx="943752" cy="1565524"/>
          </a:xfrm>
          <a:prstGeom prst="rect">
            <a:avLst/>
          </a:prstGeom>
          <a:noFill/>
          <a:ln>
            <a:noFill/>
          </a:ln>
        </p:spPr>
      </p:pic>
      <p:pic>
        <p:nvPicPr>
          <p:cNvPr id="1026" name="Picture 2" descr="GraC - Grammar &amp;amp; Cognition Research Group">
            <a:extLst>
              <a:ext uri="{FF2B5EF4-FFF2-40B4-BE49-F238E27FC236}">
                <a16:creationId xmlns:a16="http://schemas.microsoft.com/office/drawing/2014/main" id="{F36182AE-7CB3-DB7F-E022-45989F1914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8956" y="305848"/>
            <a:ext cx="2354745" cy="4322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2">
            <a:extLst>
              <a:ext uri="{FF2B5EF4-FFF2-40B4-BE49-F238E27FC236}">
                <a16:creationId xmlns:a16="http://schemas.microsoft.com/office/drawing/2014/main" id="{1D750DEF-A00C-6110-F9F5-E1B2671E24F9}"/>
              </a:ext>
            </a:extLst>
          </p:cNvPr>
          <p:cNvSpPr txBox="1">
            <a:spLocks/>
          </p:cNvSpPr>
          <p:nvPr/>
        </p:nvSpPr>
        <p:spPr>
          <a:xfrm>
            <a:off x="2781384" y="651483"/>
            <a:ext cx="3574248" cy="4924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marL="152400" indent="0">
              <a:lnSpc>
                <a:spcPct val="150000"/>
              </a:lnSpc>
            </a:pPr>
            <a:r>
              <a:rPr lang="en-US" altLang="zh-CN" sz="1400" dirty="0"/>
              <a:t>Work Package 2 of the TRUSTING grant</a:t>
            </a:r>
            <a:endParaRPr lang="zh-CN" altLang="en-US" sz="1400" dirty="0"/>
          </a:p>
        </p:txBody>
      </p:sp>
      <p:pic>
        <p:nvPicPr>
          <p:cNvPr id="25" name="Picture 24">
            <a:extLst>
              <a:ext uri="{FF2B5EF4-FFF2-40B4-BE49-F238E27FC236}">
                <a16:creationId xmlns:a16="http://schemas.microsoft.com/office/drawing/2014/main" id="{CEB13018-9A98-C567-C45E-35B15D66B267}"/>
              </a:ext>
            </a:extLst>
          </p:cNvPr>
          <p:cNvPicPr>
            <a:picLocks noChangeAspect="1"/>
          </p:cNvPicPr>
          <p:nvPr/>
        </p:nvPicPr>
        <p:blipFill>
          <a:blip r:embed="rId7"/>
          <a:stretch>
            <a:fillRect/>
          </a:stretch>
        </p:blipFill>
        <p:spPr>
          <a:xfrm>
            <a:off x="7348770" y="4246935"/>
            <a:ext cx="855372" cy="749584"/>
          </a:xfrm>
          <a:prstGeom prst="rect">
            <a:avLst/>
          </a:prstGeom>
        </p:spPr>
      </p:pic>
    </p:spTree>
    <p:extLst>
      <p:ext uri="{BB962C8B-B14F-4D97-AF65-F5344CB8AC3E}">
        <p14:creationId xmlns:p14="http://schemas.microsoft.com/office/powerpoint/2010/main" val="3175502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2648E-5095-F623-4B24-48A7D6ACE535}"/>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B5CD834E-9C2C-C941-BBBB-4CBCCA59D76E}"/>
              </a:ext>
            </a:extLst>
          </p:cNvPr>
          <p:cNvSpPr>
            <a:spLocks noGrp="1"/>
          </p:cNvSpPr>
          <p:nvPr>
            <p:ph type="title"/>
          </p:nvPr>
        </p:nvSpPr>
        <p:spPr>
          <a:xfrm>
            <a:off x="720000" y="445025"/>
            <a:ext cx="7704000" cy="572700"/>
          </a:xfrm>
        </p:spPr>
        <p:txBody>
          <a:bodyPr/>
          <a:lstStyle/>
          <a:p>
            <a:r>
              <a:rPr lang="en-US" altLang="zh-CN" dirty="0"/>
              <a:t>We still have these to do &gt;&gt;&gt;</a:t>
            </a:r>
            <a:endParaRPr lang="zh-CN" altLang="en-US" dirty="0"/>
          </a:p>
        </p:txBody>
      </p:sp>
      <p:sp>
        <p:nvSpPr>
          <p:cNvPr id="13" name="Text Placeholder 2">
            <a:extLst>
              <a:ext uri="{FF2B5EF4-FFF2-40B4-BE49-F238E27FC236}">
                <a16:creationId xmlns:a16="http://schemas.microsoft.com/office/drawing/2014/main" id="{5835EA2F-59BB-46EB-EE53-21278DAD14D1}"/>
              </a:ext>
            </a:extLst>
          </p:cNvPr>
          <p:cNvSpPr txBox="1">
            <a:spLocks/>
          </p:cNvSpPr>
          <p:nvPr/>
        </p:nvSpPr>
        <p:spPr>
          <a:xfrm>
            <a:off x="719999" y="1203926"/>
            <a:ext cx="8083832" cy="338778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l"/>
            </a:pPr>
            <a:r>
              <a:rPr lang="en-US" altLang="zh-CN" sz="1800" dirty="0"/>
              <a:t>More data on the way </a:t>
            </a:r>
          </a:p>
          <a:p>
            <a:pPr>
              <a:lnSpc>
                <a:spcPct val="150000"/>
              </a:lnSpc>
              <a:buFont typeface="Wingdings" panose="05000000000000000000" pitchFamily="2" charset="2"/>
              <a:buChar char="l"/>
            </a:pPr>
            <a:r>
              <a:rPr lang="en-US" altLang="zh-CN" sz="1800" dirty="0"/>
              <a:t>How to aggregate scores from each task to scores per subject?</a:t>
            </a:r>
          </a:p>
          <a:p>
            <a:pPr marL="882000" lvl="1" algn="l">
              <a:lnSpc>
                <a:spcPct val="150000"/>
              </a:lnSpc>
              <a:buFont typeface="Wingdings" panose="05000000000000000000" pitchFamily="2" charset="2"/>
              <a:buChar char="p"/>
            </a:pPr>
            <a:r>
              <a:rPr lang="en-US" altLang="zh-CN" sz="1800" dirty="0"/>
              <a:t>Subject-level loss function</a:t>
            </a:r>
          </a:p>
          <a:p>
            <a:pPr>
              <a:lnSpc>
                <a:spcPct val="150000"/>
              </a:lnSpc>
              <a:buFont typeface="Wingdings" panose="05000000000000000000" pitchFamily="2" charset="2"/>
              <a:buChar char="l"/>
            </a:pPr>
            <a:r>
              <a:rPr lang="en-US" altLang="zh-CN" sz="1800" dirty="0"/>
              <a:t>Model’s performance declines with symptom severity </a:t>
            </a:r>
          </a:p>
          <a:p>
            <a:pPr marL="882000" lvl="1" algn="l">
              <a:lnSpc>
                <a:spcPct val="150000"/>
              </a:lnSpc>
              <a:buFont typeface="Wingdings" panose="05000000000000000000" pitchFamily="2" charset="2"/>
              <a:buChar char="p"/>
            </a:pPr>
            <a:r>
              <a:rPr lang="en-US" altLang="zh-CN" sz="1800" dirty="0"/>
              <a:t>How to improve model’s performance on severe patients?</a:t>
            </a:r>
          </a:p>
          <a:p>
            <a:pPr>
              <a:lnSpc>
                <a:spcPct val="150000"/>
              </a:lnSpc>
              <a:buFont typeface="Wingdings" panose="05000000000000000000" pitchFamily="2" charset="2"/>
              <a:buChar char="l"/>
            </a:pPr>
            <a:r>
              <a:rPr lang="en-US" altLang="zh-CN" sz="1800" dirty="0"/>
              <a:t>Can more complicated model improve the performance – 1dCNN, RNN, transformers …? </a:t>
            </a:r>
          </a:p>
          <a:p>
            <a:pPr marL="882000" lvl="1" algn="l">
              <a:lnSpc>
                <a:spcPct val="150000"/>
              </a:lnSpc>
              <a:buFont typeface="Wingdings" panose="05000000000000000000" pitchFamily="2" charset="2"/>
              <a:buChar char="p"/>
            </a:pPr>
            <a:r>
              <a:rPr lang="en-US" altLang="zh-CN" sz="1800" dirty="0"/>
              <a:t>We tried a </a:t>
            </a:r>
            <a:r>
              <a:rPr lang="en-US" altLang="zh-CN" sz="1800" dirty="0" err="1"/>
              <a:t>BiLSTM+attention</a:t>
            </a:r>
            <a:r>
              <a:rPr lang="en-US" altLang="zh-CN" sz="1800" dirty="0"/>
              <a:t> network, which completely overfit…</a:t>
            </a:r>
          </a:p>
          <a:p>
            <a:pPr marL="577200" lvl="1" indent="0" algn="l">
              <a:lnSpc>
                <a:spcPct val="150000"/>
              </a:lnSpc>
            </a:pPr>
            <a:endParaRPr lang="en-US" altLang="zh-CN" sz="1800" dirty="0"/>
          </a:p>
          <a:p>
            <a:pPr>
              <a:lnSpc>
                <a:spcPct val="150000"/>
              </a:lnSpc>
              <a:buFont typeface="Wingdings" panose="05000000000000000000" pitchFamily="2" charset="2"/>
              <a:buChar char="l"/>
            </a:pPr>
            <a:endParaRPr lang="zh-CN" altLang="en-US" sz="1800" dirty="0"/>
          </a:p>
        </p:txBody>
      </p:sp>
      <p:pic>
        <p:nvPicPr>
          <p:cNvPr id="7" name="Picture 6">
            <a:extLst>
              <a:ext uri="{FF2B5EF4-FFF2-40B4-BE49-F238E27FC236}">
                <a16:creationId xmlns:a16="http://schemas.microsoft.com/office/drawing/2014/main" id="{E2B22802-97DE-D80E-17F3-3FDDFC3BCF5F}"/>
              </a:ext>
            </a:extLst>
          </p:cNvPr>
          <p:cNvPicPr>
            <a:picLocks noChangeAspect="1"/>
          </p:cNvPicPr>
          <p:nvPr/>
        </p:nvPicPr>
        <p:blipFill>
          <a:blip r:embed="rId2"/>
          <a:stretch>
            <a:fillRect/>
          </a:stretch>
        </p:blipFill>
        <p:spPr>
          <a:xfrm>
            <a:off x="3573336" y="1429529"/>
            <a:ext cx="241083" cy="241083"/>
          </a:xfrm>
          <a:prstGeom prst="rect">
            <a:avLst/>
          </a:prstGeom>
        </p:spPr>
      </p:pic>
    </p:spTree>
    <p:extLst>
      <p:ext uri="{BB962C8B-B14F-4D97-AF65-F5344CB8AC3E}">
        <p14:creationId xmlns:p14="http://schemas.microsoft.com/office/powerpoint/2010/main" val="10717414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84" name="Google Shape;155;p2">
            <a:extLst>
              <a:ext uri="{FF2B5EF4-FFF2-40B4-BE49-F238E27FC236}">
                <a16:creationId xmlns:a16="http://schemas.microsoft.com/office/drawing/2014/main" id="{1BACA2F1-2808-AA74-67BE-9D72853E7B39}"/>
              </a:ext>
            </a:extLst>
          </p:cNvPr>
          <p:cNvSpPr txBox="1">
            <a:spLocks/>
          </p:cNvSpPr>
          <p:nvPr/>
        </p:nvSpPr>
        <p:spPr>
          <a:xfrm>
            <a:off x="329225" y="372250"/>
            <a:ext cx="549055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pPr marL="0" marR="0" lvl="0" indent="0" algn="l" defTabSz="914400" rtl="0" eaLnBrk="1" fontAlgn="auto" latinLnBrk="0" hangingPunct="1">
              <a:lnSpc>
                <a:spcPct val="100000"/>
              </a:lnSpc>
              <a:spcBef>
                <a:spcPts val="0"/>
              </a:spcBef>
              <a:spcAft>
                <a:spcPts val="0"/>
              </a:spcAft>
              <a:buClr>
                <a:srgbClr val="044362"/>
              </a:buClr>
              <a:buSzPts val="2500"/>
              <a:buFont typeface="Poppins"/>
              <a:buNone/>
              <a:tabLst/>
              <a:defRPr/>
            </a:pPr>
            <a:r>
              <a:rPr kumimoji="0" lang="en-US" sz="2500" b="1" i="0" u="none" strike="noStrike" kern="0" cap="none" spc="0" normalizeH="0" baseline="0" noProof="0" dirty="0">
                <a:ln>
                  <a:noFill/>
                </a:ln>
                <a:solidFill>
                  <a:srgbClr val="044362"/>
                </a:solidFill>
                <a:effectLst/>
                <a:uLnTx/>
                <a:uFillTx/>
                <a:latin typeface="Poppins"/>
                <a:cs typeface="Poppins"/>
                <a:sym typeface="Poppins"/>
              </a:rPr>
              <a:t>Disclosures </a:t>
            </a:r>
          </a:p>
        </p:txBody>
      </p:sp>
      <p:sp>
        <p:nvSpPr>
          <p:cNvPr id="10" name="Text Placeholder 2">
            <a:extLst>
              <a:ext uri="{FF2B5EF4-FFF2-40B4-BE49-F238E27FC236}">
                <a16:creationId xmlns:a16="http://schemas.microsoft.com/office/drawing/2014/main" id="{ED9BB374-7B99-A0FB-F8CF-1A552EF45CED}"/>
              </a:ext>
            </a:extLst>
          </p:cNvPr>
          <p:cNvSpPr txBox="1">
            <a:spLocks/>
          </p:cNvSpPr>
          <p:nvPr/>
        </p:nvSpPr>
        <p:spPr>
          <a:xfrm>
            <a:off x="720000" y="1168262"/>
            <a:ext cx="7704000" cy="27274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R="0" lvl="0" algn="l" defTabSz="914400" rtl="0" eaLnBrk="1" fontAlgn="auto" latinLnBrk="0" hangingPunct="1">
              <a:lnSpc>
                <a:spcPct val="150000"/>
              </a:lnSpc>
              <a:spcBef>
                <a:spcPts val="0"/>
              </a:spcBef>
              <a:spcAft>
                <a:spcPts val="0"/>
              </a:spcAft>
              <a:buClr>
                <a:srgbClr val="000000"/>
              </a:buClr>
              <a:buSzTx/>
              <a:tabLst/>
              <a:defRPr/>
            </a:pPr>
            <a:r>
              <a:rPr lang="en-US" altLang="zh-CN" b="0" dirty="0">
                <a:solidFill>
                  <a:srgbClr val="222222"/>
                </a:solidFill>
                <a:effectLst/>
                <a:latin typeface="Arial" panose="020B0604020202020204" pitchFamily="34" charset="0"/>
              </a:rPr>
              <a:t>The PANSS prediction project and travel for this event are funded </a:t>
            </a:r>
            <a:r>
              <a:rPr kumimoji="0" lang="en-US" altLang="zh-CN" sz="1400" b="0" i="0" u="none" strike="noStrike" kern="0" cap="none" spc="0" normalizeH="0" baseline="0" noProof="0" dirty="0">
                <a:ln>
                  <a:noFill/>
                </a:ln>
                <a:solidFill>
                  <a:srgbClr val="000000"/>
                </a:solidFill>
                <a:effectLst/>
                <a:uLnTx/>
                <a:uFillTx/>
                <a:latin typeface="Rubik" pitchFamily="2" charset="-79"/>
                <a:cs typeface="Rubik" pitchFamily="2" charset="-79"/>
                <a:sym typeface="Arial"/>
              </a:rPr>
              <a:t>by the European Union (GA 101080251 – TRUSTING and GA Nº 101118756 - DELTA-LANG). Views and opinions expressed are however those of the author(s) only and do not necessarily reflect those of the European Union or the Agency. Neither the European Union nor the granting authority can be held responsible for them.</a:t>
            </a:r>
          </a:p>
        </p:txBody>
      </p:sp>
    </p:spTree>
    <p:extLst>
      <p:ext uri="{BB962C8B-B14F-4D97-AF65-F5344CB8AC3E}">
        <p14:creationId xmlns:p14="http://schemas.microsoft.com/office/powerpoint/2010/main" val="408184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19BB2">
            <a:alpha val="9019"/>
          </a:srgbClr>
        </a:solidFill>
        <a:effectLst/>
      </p:bgPr>
    </p:bg>
    <p:spTree>
      <p:nvGrpSpPr>
        <p:cNvPr id="1" name="Shape 311"/>
        <p:cNvGrpSpPr/>
        <p:nvPr/>
      </p:nvGrpSpPr>
      <p:grpSpPr>
        <a:xfrm>
          <a:off x="0" y="0"/>
          <a:ext cx="0" cy="0"/>
          <a:chOff x="0" y="0"/>
          <a:chExt cx="0" cy="0"/>
        </a:xfrm>
      </p:grpSpPr>
      <p:grpSp>
        <p:nvGrpSpPr>
          <p:cNvPr id="62" name="组合 1">
            <a:extLst>
              <a:ext uri="{FF2B5EF4-FFF2-40B4-BE49-F238E27FC236}">
                <a16:creationId xmlns:a16="http://schemas.microsoft.com/office/drawing/2014/main" id="{8E43D759-914E-0BA2-26A7-AB1EA3C8B0BB}"/>
              </a:ext>
            </a:extLst>
          </p:cNvPr>
          <p:cNvGrpSpPr/>
          <p:nvPr/>
        </p:nvGrpSpPr>
        <p:grpSpPr>
          <a:xfrm rot="1721363" flipH="1">
            <a:off x="3386180" y="-3296938"/>
            <a:ext cx="10223869" cy="11103110"/>
            <a:chOff x="-1041093" y="-4290839"/>
            <a:chExt cx="13631825" cy="14804146"/>
          </a:xfrm>
        </p:grpSpPr>
        <p:sp>
          <p:nvSpPr>
            <p:cNvPr id="63" name="空心弧 2">
              <a:extLst>
                <a:ext uri="{FF2B5EF4-FFF2-40B4-BE49-F238E27FC236}">
                  <a16:creationId xmlns:a16="http://schemas.microsoft.com/office/drawing/2014/main" id="{CC34ED40-3F3E-FE4F-351C-9471C44A64F0}"/>
                </a:ext>
              </a:extLst>
            </p:cNvPr>
            <p:cNvSpPr/>
            <p:nvPr/>
          </p:nvSpPr>
          <p:spPr>
            <a:xfrm rot="173444">
              <a:off x="375885" y="-4290839"/>
              <a:ext cx="12214847" cy="12214847"/>
            </a:xfrm>
            <a:prstGeom prst="blockArc">
              <a:avLst>
                <a:gd name="adj1" fmla="val 278081"/>
                <a:gd name="adj2" fmla="val 5967410"/>
                <a:gd name="adj3" fmla="val 6139"/>
              </a:avLst>
            </a:prstGeom>
            <a:solidFill>
              <a:srgbClr val="ED7D31">
                <a:lumMod val="20000"/>
                <a:lumOff val="80000"/>
                <a:alpha val="5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6" name="空心弧 3">
              <a:extLst>
                <a:ext uri="{FF2B5EF4-FFF2-40B4-BE49-F238E27FC236}">
                  <a16:creationId xmlns:a16="http://schemas.microsoft.com/office/drawing/2014/main" id="{DBF3ADC6-BA80-7563-A9E2-87E5E0648345}"/>
                </a:ext>
              </a:extLst>
            </p:cNvPr>
            <p:cNvSpPr/>
            <p:nvPr/>
          </p:nvSpPr>
          <p:spPr>
            <a:xfrm rot="18549750">
              <a:off x="-1041093" y="-1701540"/>
              <a:ext cx="12214847" cy="12214847"/>
            </a:xfrm>
            <a:prstGeom prst="blockArc">
              <a:avLst>
                <a:gd name="adj1" fmla="val 303544"/>
                <a:gd name="adj2" fmla="val 7416158"/>
                <a:gd name="adj3" fmla="val 10723"/>
              </a:avLst>
            </a:prstGeom>
            <a:solidFill>
              <a:srgbClr val="4472C4">
                <a:lumMod val="20000"/>
                <a:lumOff val="80000"/>
                <a:alpha val="7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grpSp>
        <p:nvGrpSpPr>
          <p:cNvPr id="257" name="组合 4">
            <a:extLst>
              <a:ext uri="{FF2B5EF4-FFF2-40B4-BE49-F238E27FC236}">
                <a16:creationId xmlns:a16="http://schemas.microsoft.com/office/drawing/2014/main" id="{EAAF10FF-E12F-0CF4-E9A0-CBCCB685E5FD}"/>
              </a:ext>
            </a:extLst>
          </p:cNvPr>
          <p:cNvGrpSpPr/>
          <p:nvPr/>
        </p:nvGrpSpPr>
        <p:grpSpPr>
          <a:xfrm>
            <a:off x="3096030" y="1095781"/>
            <a:ext cx="2951940" cy="2951939"/>
            <a:chOff x="864155" y="1906673"/>
            <a:chExt cx="3044653" cy="3044652"/>
          </a:xfrm>
        </p:grpSpPr>
        <p:sp>
          <p:nvSpPr>
            <p:cNvPr id="258" name="弧形 5">
              <a:extLst>
                <a:ext uri="{FF2B5EF4-FFF2-40B4-BE49-F238E27FC236}">
                  <a16:creationId xmlns:a16="http://schemas.microsoft.com/office/drawing/2014/main" id="{2E826E94-3155-9774-19AE-325C891BD8AD}"/>
                </a:ext>
              </a:extLst>
            </p:cNvPr>
            <p:cNvSpPr/>
            <p:nvPr/>
          </p:nvSpPr>
          <p:spPr>
            <a:xfrm>
              <a:off x="864157" y="1906674"/>
              <a:ext cx="3044651" cy="3044651"/>
            </a:xfrm>
            <a:prstGeom prst="arc">
              <a:avLst>
                <a:gd name="adj1" fmla="val 16200000"/>
                <a:gd name="adj2" fmla="val 2987653"/>
              </a:avLst>
            </a:prstGeom>
            <a:noFill/>
            <a:ln w="50800" cap="rnd" cmpd="sng" algn="ctr">
              <a:solidFill>
                <a:srgbClr val="4472C4"/>
              </a:solidFill>
              <a:prstDash val="solid"/>
              <a:rou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59" name="弧形 6">
              <a:extLst>
                <a:ext uri="{FF2B5EF4-FFF2-40B4-BE49-F238E27FC236}">
                  <a16:creationId xmlns:a16="http://schemas.microsoft.com/office/drawing/2014/main" id="{8D082800-879F-232D-A4E3-A75DED7831E8}"/>
                </a:ext>
              </a:extLst>
            </p:cNvPr>
            <p:cNvSpPr/>
            <p:nvPr/>
          </p:nvSpPr>
          <p:spPr>
            <a:xfrm>
              <a:off x="864156" y="1906674"/>
              <a:ext cx="3044651" cy="3044651"/>
            </a:xfrm>
            <a:prstGeom prst="arc">
              <a:avLst>
                <a:gd name="adj1" fmla="val 3379138"/>
                <a:gd name="adj2" fmla="val 7657425"/>
              </a:avLst>
            </a:prstGeom>
            <a:noFill/>
            <a:ln w="50800" cap="rnd" cmpd="sng" algn="ctr">
              <a:solidFill>
                <a:srgbClr val="ED7D31"/>
              </a:solidFill>
              <a:prstDash val="solid"/>
              <a:rou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0" name="弧形 7">
              <a:extLst>
                <a:ext uri="{FF2B5EF4-FFF2-40B4-BE49-F238E27FC236}">
                  <a16:creationId xmlns:a16="http://schemas.microsoft.com/office/drawing/2014/main" id="{243582CE-69FB-51D1-C3CC-84C53AEFA763}"/>
                </a:ext>
              </a:extLst>
            </p:cNvPr>
            <p:cNvSpPr/>
            <p:nvPr/>
          </p:nvSpPr>
          <p:spPr>
            <a:xfrm>
              <a:off x="864156" y="1906674"/>
              <a:ext cx="3044651" cy="3044651"/>
            </a:xfrm>
            <a:prstGeom prst="arc">
              <a:avLst>
                <a:gd name="adj1" fmla="val 7926930"/>
                <a:gd name="adj2" fmla="val 9360009"/>
              </a:avLst>
            </a:prstGeom>
            <a:noFill/>
            <a:ln w="50800" cap="rnd" cmpd="sng" algn="ctr">
              <a:solidFill>
                <a:srgbClr val="4472C4"/>
              </a:solidFill>
              <a:prstDash val="solid"/>
              <a:rou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1" name="弧形 8">
              <a:extLst>
                <a:ext uri="{FF2B5EF4-FFF2-40B4-BE49-F238E27FC236}">
                  <a16:creationId xmlns:a16="http://schemas.microsoft.com/office/drawing/2014/main" id="{DB339909-38E0-7BA5-8A06-E092A1C265FB}"/>
                </a:ext>
              </a:extLst>
            </p:cNvPr>
            <p:cNvSpPr/>
            <p:nvPr/>
          </p:nvSpPr>
          <p:spPr>
            <a:xfrm>
              <a:off x="864155" y="1906673"/>
              <a:ext cx="3044651" cy="3044651"/>
            </a:xfrm>
            <a:prstGeom prst="arc">
              <a:avLst>
                <a:gd name="adj1" fmla="val 9719485"/>
                <a:gd name="adj2" fmla="val 15808431"/>
              </a:avLst>
            </a:prstGeom>
            <a:noFill/>
            <a:ln w="50800" cap="rnd" cmpd="sng" algn="ctr">
              <a:solidFill>
                <a:srgbClr val="ED7D31"/>
              </a:solidFill>
              <a:prstDash val="solid"/>
              <a:rou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grpSp>
      <p:sp>
        <p:nvSpPr>
          <p:cNvPr id="262" name="文本框 9">
            <a:extLst>
              <a:ext uri="{FF2B5EF4-FFF2-40B4-BE49-F238E27FC236}">
                <a16:creationId xmlns:a16="http://schemas.microsoft.com/office/drawing/2014/main" id="{C761125C-09DF-B548-6B4A-396C38EA5B78}"/>
              </a:ext>
            </a:extLst>
          </p:cNvPr>
          <p:cNvSpPr txBox="1"/>
          <p:nvPr/>
        </p:nvSpPr>
        <p:spPr>
          <a:xfrm>
            <a:off x="1788175" y="1909596"/>
            <a:ext cx="5567648" cy="1615827"/>
          </a:xfrm>
          <a:prstGeom prst="rect">
            <a:avLst/>
          </a:prstGeom>
          <a:noFill/>
        </p:spPr>
        <p:txBody>
          <a:bodyPr wrap="square" rtlCol="0">
            <a:spAutoFit/>
          </a:bodyPr>
          <a:lstStyle/>
          <a:p>
            <a:pPr algn="ctr" defTabSz="685800">
              <a:buClrTx/>
            </a:pPr>
            <a:r>
              <a:rPr lang="en-US" altLang="zh-CN" sz="4950" kern="1200" dirty="0">
                <a:solidFill>
                  <a:srgbClr val="A5A5A5"/>
                </a:solidFill>
                <a:latin typeface="Showcard Gothic" panose="04020904020102020604" pitchFamily="82" charset="0"/>
                <a:ea typeface="Cambria" panose="02040503050406030204" pitchFamily="18" charset="0"/>
              </a:rPr>
              <a:t>THANK </a:t>
            </a:r>
          </a:p>
          <a:p>
            <a:pPr algn="ctr" defTabSz="685800">
              <a:buClrTx/>
            </a:pPr>
            <a:r>
              <a:rPr lang="en-US" altLang="zh-CN" sz="4950" kern="1200" dirty="0">
                <a:solidFill>
                  <a:srgbClr val="A5A5A5"/>
                </a:solidFill>
                <a:latin typeface="Showcard Gothic" panose="04020904020102020604" pitchFamily="82" charset="0"/>
                <a:ea typeface="Cambria" panose="02040503050406030204" pitchFamily="18" charset="0"/>
              </a:rPr>
              <a:t>YOU</a:t>
            </a:r>
            <a:endParaRPr lang="zh-CN" altLang="en-US" sz="4950" kern="1200" dirty="0">
              <a:solidFill>
                <a:srgbClr val="A5A5A5"/>
              </a:solidFill>
              <a:latin typeface="Showcard Gothic" panose="04020904020102020604" pitchFamily="82" charset="0"/>
              <a:ea typeface="等线 Light" panose="02010600030101010101" pitchFamily="2" charset="-122"/>
            </a:endParaRPr>
          </a:p>
        </p:txBody>
      </p:sp>
      <p:sp>
        <p:nvSpPr>
          <p:cNvPr id="263" name="弧形 10">
            <a:extLst>
              <a:ext uri="{FF2B5EF4-FFF2-40B4-BE49-F238E27FC236}">
                <a16:creationId xmlns:a16="http://schemas.microsoft.com/office/drawing/2014/main" id="{DA537709-5A9C-4E7B-FEFD-6861812DC2C0}"/>
              </a:ext>
            </a:extLst>
          </p:cNvPr>
          <p:cNvSpPr/>
          <p:nvPr/>
        </p:nvSpPr>
        <p:spPr>
          <a:xfrm rot="20007296">
            <a:off x="1329364" y="567895"/>
            <a:ext cx="4007711" cy="4007711"/>
          </a:xfrm>
          <a:prstGeom prst="arc">
            <a:avLst>
              <a:gd name="adj1" fmla="val 9719485"/>
              <a:gd name="adj2" fmla="val 15103667"/>
            </a:avLst>
          </a:prstGeom>
          <a:noFill/>
          <a:ln w="19050" cap="rnd" cmpd="sng" algn="ctr">
            <a:solidFill>
              <a:srgbClr val="4472C4">
                <a:alpha val="80000"/>
              </a:srgbClr>
            </a:solidFill>
            <a:prstDash val="solid"/>
            <a:rou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sp>
        <p:nvSpPr>
          <p:cNvPr id="264" name="弧形 11">
            <a:extLst>
              <a:ext uri="{FF2B5EF4-FFF2-40B4-BE49-F238E27FC236}">
                <a16:creationId xmlns:a16="http://schemas.microsoft.com/office/drawing/2014/main" id="{543EA77C-A151-1F39-884E-4B3B91FEDF82}"/>
              </a:ext>
            </a:extLst>
          </p:cNvPr>
          <p:cNvSpPr/>
          <p:nvPr/>
        </p:nvSpPr>
        <p:spPr>
          <a:xfrm rot="1592704" flipH="1">
            <a:off x="3806116" y="567897"/>
            <a:ext cx="4007711" cy="4007711"/>
          </a:xfrm>
          <a:prstGeom prst="arc">
            <a:avLst>
              <a:gd name="adj1" fmla="val 9719485"/>
              <a:gd name="adj2" fmla="val 15051422"/>
            </a:avLst>
          </a:prstGeom>
          <a:noFill/>
          <a:ln w="19050" cap="rnd" cmpd="sng" algn="ctr">
            <a:solidFill>
              <a:srgbClr val="ED7D31">
                <a:alpha val="80000"/>
              </a:srgbClr>
            </a:solidFill>
            <a:prstDash val="solid"/>
            <a:roun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black"/>
              </a:solidFill>
              <a:effectLst/>
              <a:uLnTx/>
              <a:uFillTx/>
              <a:latin typeface="Cambria" panose="02040503050406030204" pitchFamily="18" charset="0"/>
              <a:ea typeface="等线" panose="02010600030101010101" pitchFamily="2" charset="-122"/>
              <a:cs typeface="+mn-cs"/>
            </a:endParaRPr>
          </a:p>
        </p:txBody>
      </p:sp>
      <p:cxnSp>
        <p:nvCxnSpPr>
          <p:cNvPr id="265" name="直接连接符 13">
            <a:extLst>
              <a:ext uri="{FF2B5EF4-FFF2-40B4-BE49-F238E27FC236}">
                <a16:creationId xmlns:a16="http://schemas.microsoft.com/office/drawing/2014/main" id="{2F3D8FBC-E30D-8371-7AFC-DBCFD2C07D4B}"/>
              </a:ext>
            </a:extLst>
          </p:cNvPr>
          <p:cNvCxnSpPr/>
          <p:nvPr/>
        </p:nvCxnSpPr>
        <p:spPr>
          <a:xfrm flipH="1">
            <a:off x="6021362" y="348343"/>
            <a:ext cx="880181" cy="880181"/>
          </a:xfrm>
          <a:prstGeom prst="line">
            <a:avLst/>
          </a:prstGeom>
          <a:noFill/>
          <a:ln w="12700" cap="flat" cmpd="sng" algn="ctr">
            <a:solidFill>
              <a:srgbClr val="4472C4"/>
            </a:solidFill>
            <a:prstDash val="solid"/>
            <a:miter lim="800000"/>
          </a:ln>
          <a:effectLst/>
        </p:spPr>
      </p:cxnSp>
      <p:cxnSp>
        <p:nvCxnSpPr>
          <p:cNvPr id="266" name="直接连接符 14">
            <a:extLst>
              <a:ext uri="{FF2B5EF4-FFF2-40B4-BE49-F238E27FC236}">
                <a16:creationId xmlns:a16="http://schemas.microsoft.com/office/drawing/2014/main" id="{03C84A35-72BC-BC5E-9CB2-18208C1406E0}"/>
              </a:ext>
            </a:extLst>
          </p:cNvPr>
          <p:cNvCxnSpPr>
            <a:cxnSpLocks/>
          </p:cNvCxnSpPr>
          <p:nvPr/>
        </p:nvCxnSpPr>
        <p:spPr>
          <a:xfrm flipH="1">
            <a:off x="5809971" y="858138"/>
            <a:ext cx="341255" cy="341254"/>
          </a:xfrm>
          <a:prstGeom prst="line">
            <a:avLst/>
          </a:prstGeom>
          <a:noFill/>
          <a:ln w="12700" cap="flat" cmpd="sng" algn="ctr">
            <a:solidFill>
              <a:srgbClr val="ED7D31"/>
            </a:solidFill>
            <a:prstDash val="solid"/>
            <a:miter lim="800000"/>
          </a:ln>
          <a:effectLst/>
        </p:spPr>
      </p:cxnSp>
      <p:cxnSp>
        <p:nvCxnSpPr>
          <p:cNvPr id="267" name="直接连接符 16">
            <a:extLst>
              <a:ext uri="{FF2B5EF4-FFF2-40B4-BE49-F238E27FC236}">
                <a16:creationId xmlns:a16="http://schemas.microsoft.com/office/drawing/2014/main" id="{0FE6E96D-BB73-896D-6EBA-59BA3A3789BE}"/>
              </a:ext>
            </a:extLst>
          </p:cNvPr>
          <p:cNvCxnSpPr/>
          <p:nvPr/>
        </p:nvCxnSpPr>
        <p:spPr>
          <a:xfrm flipH="1">
            <a:off x="2453848" y="3914975"/>
            <a:ext cx="880181" cy="880181"/>
          </a:xfrm>
          <a:prstGeom prst="line">
            <a:avLst/>
          </a:prstGeom>
          <a:noFill/>
          <a:ln w="12700" cap="flat" cmpd="sng" algn="ctr">
            <a:solidFill>
              <a:srgbClr val="ED7D31"/>
            </a:solidFill>
            <a:prstDash val="solid"/>
            <a:miter lim="800000"/>
          </a:ln>
          <a:effectLst/>
        </p:spPr>
      </p:cxnSp>
      <p:cxnSp>
        <p:nvCxnSpPr>
          <p:cNvPr id="268" name="直接连接符 17">
            <a:extLst>
              <a:ext uri="{FF2B5EF4-FFF2-40B4-BE49-F238E27FC236}">
                <a16:creationId xmlns:a16="http://schemas.microsoft.com/office/drawing/2014/main" id="{4D58CEC7-EDE1-5D2F-356D-733976DDD0FB}"/>
              </a:ext>
            </a:extLst>
          </p:cNvPr>
          <p:cNvCxnSpPr>
            <a:cxnSpLocks/>
          </p:cNvCxnSpPr>
          <p:nvPr/>
        </p:nvCxnSpPr>
        <p:spPr>
          <a:xfrm flipH="1">
            <a:off x="2041541" y="4180115"/>
            <a:ext cx="786827" cy="786824"/>
          </a:xfrm>
          <a:prstGeom prst="line">
            <a:avLst/>
          </a:prstGeom>
          <a:noFill/>
          <a:ln w="12700" cap="flat" cmpd="sng" algn="ctr">
            <a:solidFill>
              <a:srgbClr val="4472C4"/>
            </a:solidFill>
            <a:prstDash val="solid"/>
            <a:miter lim="800000"/>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par>
                                <p:cTn id="8" presetID="35" presetClass="entr" presetSubtype="0"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1250"/>
                                        <p:tgtEl>
                                          <p:spTgt spid="257"/>
                                        </p:tgtEl>
                                      </p:cBhvr>
                                    </p:animEffect>
                                    <p:anim calcmode="lin" valueType="num">
                                      <p:cBhvr>
                                        <p:cTn id="11" dur="1250" fill="hold"/>
                                        <p:tgtEl>
                                          <p:spTgt spid="257"/>
                                        </p:tgtEl>
                                        <p:attrNameLst>
                                          <p:attrName>style.rotation</p:attrName>
                                        </p:attrNameLst>
                                      </p:cBhvr>
                                      <p:tavLst>
                                        <p:tav tm="0">
                                          <p:val>
                                            <p:fltVal val="720"/>
                                          </p:val>
                                        </p:tav>
                                        <p:tav tm="100000">
                                          <p:val>
                                            <p:fltVal val="0"/>
                                          </p:val>
                                        </p:tav>
                                      </p:tavLst>
                                    </p:anim>
                                    <p:anim calcmode="lin" valueType="num">
                                      <p:cBhvr>
                                        <p:cTn id="12" dur="1250" fill="hold"/>
                                        <p:tgtEl>
                                          <p:spTgt spid="257"/>
                                        </p:tgtEl>
                                        <p:attrNameLst>
                                          <p:attrName>ppt_h</p:attrName>
                                        </p:attrNameLst>
                                      </p:cBhvr>
                                      <p:tavLst>
                                        <p:tav tm="0">
                                          <p:val>
                                            <p:fltVal val="0"/>
                                          </p:val>
                                        </p:tav>
                                        <p:tav tm="100000">
                                          <p:val>
                                            <p:strVal val="#ppt_h"/>
                                          </p:val>
                                        </p:tav>
                                      </p:tavLst>
                                    </p:anim>
                                    <p:anim calcmode="lin" valueType="num">
                                      <p:cBhvr>
                                        <p:cTn id="13" dur="1250" fill="hold"/>
                                        <p:tgtEl>
                                          <p:spTgt spid="257"/>
                                        </p:tgtEl>
                                        <p:attrNameLst>
                                          <p:attrName>ppt_w</p:attrName>
                                        </p:attrNameLst>
                                      </p:cBhvr>
                                      <p:tavLst>
                                        <p:tav tm="0">
                                          <p:val>
                                            <p:fltVal val="0"/>
                                          </p:val>
                                        </p:tav>
                                        <p:tav tm="100000">
                                          <p:val>
                                            <p:strVal val="#ppt_w"/>
                                          </p:val>
                                        </p:tav>
                                      </p:tavLst>
                                    </p:anim>
                                  </p:childTnLst>
                                </p:cTn>
                              </p:par>
                              <p:par>
                                <p:cTn id="14" presetID="53" presetClass="entr" presetSubtype="16" fill="hold" grpId="0" nodeType="withEffect">
                                  <p:stCondLst>
                                    <p:cond delay="250"/>
                                  </p:stCondLst>
                                  <p:childTnLst>
                                    <p:set>
                                      <p:cBhvr>
                                        <p:cTn id="15" dur="1" fill="hold">
                                          <p:stCondLst>
                                            <p:cond delay="0"/>
                                          </p:stCondLst>
                                        </p:cTn>
                                        <p:tgtEl>
                                          <p:spTgt spid="262"/>
                                        </p:tgtEl>
                                        <p:attrNameLst>
                                          <p:attrName>style.visibility</p:attrName>
                                        </p:attrNameLst>
                                      </p:cBhvr>
                                      <p:to>
                                        <p:strVal val="visible"/>
                                      </p:to>
                                    </p:set>
                                    <p:anim calcmode="lin" valueType="num">
                                      <p:cBhvr>
                                        <p:cTn id="16" dur="1000" fill="hold"/>
                                        <p:tgtEl>
                                          <p:spTgt spid="262"/>
                                        </p:tgtEl>
                                        <p:attrNameLst>
                                          <p:attrName>ppt_w</p:attrName>
                                        </p:attrNameLst>
                                      </p:cBhvr>
                                      <p:tavLst>
                                        <p:tav tm="0">
                                          <p:val>
                                            <p:fltVal val="0"/>
                                          </p:val>
                                        </p:tav>
                                        <p:tav tm="100000">
                                          <p:val>
                                            <p:strVal val="#ppt_w"/>
                                          </p:val>
                                        </p:tav>
                                      </p:tavLst>
                                    </p:anim>
                                    <p:anim calcmode="lin" valueType="num">
                                      <p:cBhvr>
                                        <p:cTn id="17" dur="1000" fill="hold"/>
                                        <p:tgtEl>
                                          <p:spTgt spid="262"/>
                                        </p:tgtEl>
                                        <p:attrNameLst>
                                          <p:attrName>ppt_h</p:attrName>
                                        </p:attrNameLst>
                                      </p:cBhvr>
                                      <p:tavLst>
                                        <p:tav tm="0">
                                          <p:val>
                                            <p:fltVal val="0"/>
                                          </p:val>
                                        </p:tav>
                                        <p:tav tm="100000">
                                          <p:val>
                                            <p:strVal val="#ppt_h"/>
                                          </p:val>
                                        </p:tav>
                                      </p:tavLst>
                                    </p:anim>
                                    <p:animEffect transition="in" filter="fade">
                                      <p:cBhvr>
                                        <p:cTn id="18" dur="1000"/>
                                        <p:tgtEl>
                                          <p:spTgt spid="262"/>
                                        </p:tgtEl>
                                      </p:cBhvr>
                                    </p:animEffect>
                                  </p:childTnLst>
                                </p:cTn>
                              </p:par>
                              <p:par>
                                <p:cTn id="19" presetID="22" presetClass="entr" presetSubtype="4" fill="hold" grpId="0" nodeType="withEffect">
                                  <p:stCondLst>
                                    <p:cond delay="250"/>
                                  </p:stCondLst>
                                  <p:childTnLst>
                                    <p:set>
                                      <p:cBhvr>
                                        <p:cTn id="20" dur="1" fill="hold">
                                          <p:stCondLst>
                                            <p:cond delay="0"/>
                                          </p:stCondLst>
                                        </p:cTn>
                                        <p:tgtEl>
                                          <p:spTgt spid="263"/>
                                        </p:tgtEl>
                                        <p:attrNameLst>
                                          <p:attrName>style.visibility</p:attrName>
                                        </p:attrNameLst>
                                      </p:cBhvr>
                                      <p:to>
                                        <p:strVal val="visible"/>
                                      </p:to>
                                    </p:set>
                                    <p:animEffect transition="in" filter="wipe(down)">
                                      <p:cBhvr>
                                        <p:cTn id="21" dur="500"/>
                                        <p:tgtEl>
                                          <p:spTgt spid="263"/>
                                        </p:tgtEl>
                                      </p:cBhvr>
                                    </p:animEffect>
                                  </p:childTnLst>
                                </p:cTn>
                              </p:par>
                              <p:par>
                                <p:cTn id="22" presetID="22" presetClass="entr" presetSubtype="1" fill="hold" grpId="0" nodeType="withEffect">
                                  <p:stCondLst>
                                    <p:cond delay="750"/>
                                  </p:stCondLst>
                                  <p:childTnLst>
                                    <p:set>
                                      <p:cBhvr>
                                        <p:cTn id="23" dur="1" fill="hold">
                                          <p:stCondLst>
                                            <p:cond delay="0"/>
                                          </p:stCondLst>
                                        </p:cTn>
                                        <p:tgtEl>
                                          <p:spTgt spid="264"/>
                                        </p:tgtEl>
                                        <p:attrNameLst>
                                          <p:attrName>style.visibility</p:attrName>
                                        </p:attrNameLst>
                                      </p:cBhvr>
                                      <p:to>
                                        <p:strVal val="visible"/>
                                      </p:to>
                                    </p:set>
                                    <p:animEffect transition="in" filter="wipe(up)">
                                      <p:cBhvr>
                                        <p:cTn id="24" dur="500"/>
                                        <p:tgtEl>
                                          <p:spTgt spid="264"/>
                                        </p:tgtEl>
                                      </p:cBhvr>
                                    </p:animEffect>
                                  </p:childTnLst>
                                </p:cTn>
                              </p:par>
                              <p:par>
                                <p:cTn id="25" presetID="22" presetClass="entr" presetSubtype="1" fill="hold" nodeType="withEffect">
                                  <p:stCondLst>
                                    <p:cond delay="750"/>
                                  </p:stCondLst>
                                  <p:childTnLst>
                                    <p:set>
                                      <p:cBhvr>
                                        <p:cTn id="26" dur="1" fill="hold">
                                          <p:stCondLst>
                                            <p:cond delay="0"/>
                                          </p:stCondLst>
                                        </p:cTn>
                                        <p:tgtEl>
                                          <p:spTgt spid="265"/>
                                        </p:tgtEl>
                                        <p:attrNameLst>
                                          <p:attrName>style.visibility</p:attrName>
                                        </p:attrNameLst>
                                      </p:cBhvr>
                                      <p:to>
                                        <p:strVal val="visible"/>
                                      </p:to>
                                    </p:set>
                                    <p:animEffect transition="in" filter="wipe(up)">
                                      <p:cBhvr>
                                        <p:cTn id="27" dur="500"/>
                                        <p:tgtEl>
                                          <p:spTgt spid="265"/>
                                        </p:tgtEl>
                                      </p:cBhvr>
                                    </p:animEffect>
                                  </p:childTnLst>
                                </p:cTn>
                              </p:par>
                              <p:par>
                                <p:cTn id="28" presetID="22" presetClass="entr" presetSubtype="1" fill="hold" nodeType="withEffect">
                                  <p:stCondLst>
                                    <p:cond delay="1000"/>
                                  </p:stCondLst>
                                  <p:childTnLst>
                                    <p:set>
                                      <p:cBhvr>
                                        <p:cTn id="29" dur="1" fill="hold">
                                          <p:stCondLst>
                                            <p:cond delay="0"/>
                                          </p:stCondLst>
                                        </p:cTn>
                                        <p:tgtEl>
                                          <p:spTgt spid="266"/>
                                        </p:tgtEl>
                                        <p:attrNameLst>
                                          <p:attrName>style.visibility</p:attrName>
                                        </p:attrNameLst>
                                      </p:cBhvr>
                                      <p:to>
                                        <p:strVal val="visible"/>
                                      </p:to>
                                    </p:set>
                                    <p:animEffect transition="in" filter="wipe(up)">
                                      <p:cBhvr>
                                        <p:cTn id="30" dur="500"/>
                                        <p:tgtEl>
                                          <p:spTgt spid="266"/>
                                        </p:tgtEl>
                                      </p:cBhvr>
                                    </p:animEffect>
                                  </p:childTnLst>
                                </p:cTn>
                              </p:par>
                              <p:par>
                                <p:cTn id="31" presetID="22" presetClass="entr" presetSubtype="1" fill="hold" nodeType="withEffect">
                                  <p:stCondLst>
                                    <p:cond delay="1250"/>
                                  </p:stCondLst>
                                  <p:childTnLst>
                                    <p:set>
                                      <p:cBhvr>
                                        <p:cTn id="32" dur="1" fill="hold">
                                          <p:stCondLst>
                                            <p:cond delay="0"/>
                                          </p:stCondLst>
                                        </p:cTn>
                                        <p:tgtEl>
                                          <p:spTgt spid="267"/>
                                        </p:tgtEl>
                                        <p:attrNameLst>
                                          <p:attrName>style.visibility</p:attrName>
                                        </p:attrNameLst>
                                      </p:cBhvr>
                                      <p:to>
                                        <p:strVal val="visible"/>
                                      </p:to>
                                    </p:set>
                                    <p:animEffect transition="in" filter="wipe(up)">
                                      <p:cBhvr>
                                        <p:cTn id="33" dur="500"/>
                                        <p:tgtEl>
                                          <p:spTgt spid="267"/>
                                        </p:tgtEl>
                                      </p:cBhvr>
                                    </p:animEffect>
                                  </p:childTnLst>
                                </p:cTn>
                              </p:par>
                              <p:par>
                                <p:cTn id="34" presetID="22" presetClass="entr" presetSubtype="1" fill="hold" nodeType="withEffect">
                                  <p:stCondLst>
                                    <p:cond delay="1500"/>
                                  </p:stCondLst>
                                  <p:childTnLst>
                                    <p:set>
                                      <p:cBhvr>
                                        <p:cTn id="35" dur="1" fill="hold">
                                          <p:stCondLst>
                                            <p:cond delay="0"/>
                                          </p:stCondLst>
                                        </p:cTn>
                                        <p:tgtEl>
                                          <p:spTgt spid="268"/>
                                        </p:tgtEl>
                                        <p:attrNameLst>
                                          <p:attrName>style.visibility</p:attrName>
                                        </p:attrNameLst>
                                      </p:cBhvr>
                                      <p:to>
                                        <p:strVal val="visible"/>
                                      </p:to>
                                    </p:set>
                                    <p:animEffect transition="in" filter="wipe(up)">
                                      <p:cBhvr>
                                        <p:cTn id="36"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 grpId="0"/>
      <p:bldP spid="263" grpId="0" animBg="1"/>
      <p:bldP spid="26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A6FDBA9-0C7B-6A12-3A5B-A67E6C975E87}"/>
              </a:ext>
            </a:extLst>
          </p:cNvPr>
          <p:cNvSpPr>
            <a:spLocks noGrp="1"/>
          </p:cNvSpPr>
          <p:nvPr>
            <p:ph type="title"/>
          </p:nvPr>
        </p:nvSpPr>
        <p:spPr>
          <a:xfrm>
            <a:off x="720000" y="445025"/>
            <a:ext cx="7704000" cy="572700"/>
          </a:xfrm>
        </p:spPr>
        <p:txBody>
          <a:bodyPr/>
          <a:lstStyle/>
          <a:p>
            <a:r>
              <a:rPr lang="en-US" altLang="zh-CN" dirty="0"/>
              <a:t>Symptom-based relapse prediction  </a:t>
            </a:r>
            <a:endParaRPr lang="zh-CN" altLang="en-US" dirty="0"/>
          </a:p>
        </p:txBody>
      </p:sp>
      <p:sp>
        <p:nvSpPr>
          <p:cNvPr id="13" name="Text Placeholder 2">
            <a:extLst>
              <a:ext uri="{FF2B5EF4-FFF2-40B4-BE49-F238E27FC236}">
                <a16:creationId xmlns:a16="http://schemas.microsoft.com/office/drawing/2014/main" id="{97352D15-E89A-9F5B-395C-13715BDBD8B4}"/>
              </a:ext>
            </a:extLst>
          </p:cNvPr>
          <p:cNvSpPr txBox="1">
            <a:spLocks/>
          </p:cNvSpPr>
          <p:nvPr/>
        </p:nvSpPr>
        <p:spPr>
          <a:xfrm>
            <a:off x="719999" y="1215750"/>
            <a:ext cx="7986536" cy="13070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l"/>
            </a:pPr>
            <a:r>
              <a:rPr lang="en-US" altLang="zh-CN" sz="1800" dirty="0"/>
              <a:t>The TRUSTING grant:  A </a:t>
            </a:r>
            <a:r>
              <a:rPr lang="en-US" altLang="zh-CN" sz="1800" dirty="0" err="1"/>
              <a:t>TRUSTworthy</a:t>
            </a:r>
            <a:r>
              <a:rPr lang="en-US" altLang="zh-CN" sz="1800" dirty="0"/>
              <a:t> </a:t>
            </a:r>
            <a:r>
              <a:rPr lang="en-US" altLang="zh-CN" sz="1800" i="1" dirty="0">
                <a:solidFill>
                  <a:srgbClr val="119BB2"/>
                </a:solidFill>
              </a:rPr>
              <a:t>speech-based</a:t>
            </a:r>
            <a:r>
              <a:rPr lang="en-US" altLang="zh-CN" sz="1800" dirty="0"/>
              <a:t> AI monitoring system for </a:t>
            </a:r>
            <a:r>
              <a:rPr lang="en-US" altLang="zh-CN" sz="1800" i="1" dirty="0">
                <a:solidFill>
                  <a:srgbClr val="119BB2"/>
                </a:solidFill>
              </a:rPr>
              <a:t>the prediction of relapse</a:t>
            </a:r>
            <a:r>
              <a:rPr lang="en-US" altLang="zh-CN" sz="1800" dirty="0">
                <a:solidFill>
                  <a:srgbClr val="119BB2"/>
                </a:solidFill>
              </a:rPr>
              <a:t> </a:t>
            </a:r>
            <a:r>
              <a:rPr lang="en-US" altLang="zh-CN" sz="1800" dirty="0"/>
              <a:t>in individuals with schizophrenia</a:t>
            </a:r>
          </a:p>
          <a:p>
            <a:pPr>
              <a:lnSpc>
                <a:spcPct val="150000"/>
              </a:lnSpc>
              <a:buFont typeface="Wingdings" panose="05000000000000000000" pitchFamily="2" charset="2"/>
              <a:buChar char="l"/>
            </a:pPr>
            <a:r>
              <a:rPr lang="en-US" altLang="zh-CN" sz="1800" dirty="0"/>
              <a:t>The RSWG remission criteria: PANSS score-based definition</a:t>
            </a:r>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en-US" altLang="zh-CN" sz="1800" dirty="0"/>
          </a:p>
          <a:p>
            <a:pPr marL="152400" indent="0">
              <a:lnSpc>
                <a:spcPct val="150000"/>
              </a:lnSpc>
            </a:pPr>
            <a:r>
              <a:rPr lang="en-US" altLang="zh-CN" sz="1800" dirty="0"/>
              <a:t>     (</a:t>
            </a:r>
            <a:r>
              <a:rPr lang="en-US" altLang="zh-CN" sz="1800" dirty="0" err="1"/>
              <a:t>Siafis</a:t>
            </a:r>
            <a:r>
              <a:rPr lang="en-US" altLang="zh-CN" sz="1800" dirty="0"/>
              <a:t> et al, 2024; The Lancet Psychiatry)</a:t>
            </a:r>
          </a:p>
          <a:p>
            <a:pPr>
              <a:lnSpc>
                <a:spcPct val="150000"/>
              </a:lnSpc>
              <a:buFont typeface="Wingdings" panose="05000000000000000000" pitchFamily="2" charset="2"/>
              <a:buChar char="l"/>
            </a:pPr>
            <a:endParaRPr lang="en-US" altLang="zh-CN" sz="1800" dirty="0"/>
          </a:p>
          <a:p>
            <a:pPr>
              <a:lnSpc>
                <a:spcPct val="150000"/>
              </a:lnSpc>
              <a:buFont typeface="Wingdings" panose="05000000000000000000" pitchFamily="2" charset="2"/>
              <a:buChar char="l"/>
            </a:pPr>
            <a:endParaRPr lang="zh-CN" altLang="en-US" sz="1800" dirty="0"/>
          </a:p>
        </p:txBody>
      </p:sp>
      <p:pic>
        <p:nvPicPr>
          <p:cNvPr id="14" name="Picture 13">
            <a:extLst>
              <a:ext uri="{FF2B5EF4-FFF2-40B4-BE49-F238E27FC236}">
                <a16:creationId xmlns:a16="http://schemas.microsoft.com/office/drawing/2014/main" id="{2A74449E-03CC-C966-9792-9E26D64AD696}"/>
              </a:ext>
            </a:extLst>
          </p:cNvPr>
          <p:cNvPicPr>
            <a:picLocks noChangeAspect="1"/>
          </p:cNvPicPr>
          <p:nvPr/>
        </p:nvPicPr>
        <p:blipFill>
          <a:blip r:embed="rId2"/>
          <a:stretch>
            <a:fillRect/>
          </a:stretch>
        </p:blipFill>
        <p:spPr>
          <a:xfrm>
            <a:off x="1306517" y="2571750"/>
            <a:ext cx="7202857" cy="1191183"/>
          </a:xfrm>
          <a:prstGeom prst="rect">
            <a:avLst/>
          </a:prstGeom>
        </p:spPr>
      </p:pic>
    </p:spTree>
    <p:extLst>
      <p:ext uri="{BB962C8B-B14F-4D97-AF65-F5344CB8AC3E}">
        <p14:creationId xmlns:p14="http://schemas.microsoft.com/office/powerpoint/2010/main" val="3548772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EB238-71AD-A6C5-8BD4-BB8894FCB5A4}"/>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EBD122C8-EECD-DD2A-77A6-4331213216A7}"/>
              </a:ext>
            </a:extLst>
          </p:cNvPr>
          <p:cNvSpPr>
            <a:spLocks noGrp="1"/>
          </p:cNvSpPr>
          <p:nvPr>
            <p:ph type="title"/>
          </p:nvPr>
        </p:nvSpPr>
        <p:spPr>
          <a:xfrm>
            <a:off x="720000" y="445025"/>
            <a:ext cx="7704000" cy="572700"/>
          </a:xfrm>
        </p:spPr>
        <p:txBody>
          <a:bodyPr/>
          <a:lstStyle/>
          <a:p>
            <a:r>
              <a:rPr lang="en-US" altLang="zh-CN" dirty="0"/>
              <a:t>We aim to explore:</a:t>
            </a:r>
            <a:endParaRPr lang="zh-CN" altLang="en-US" dirty="0"/>
          </a:p>
        </p:txBody>
      </p:sp>
      <p:sp>
        <p:nvSpPr>
          <p:cNvPr id="13" name="Text Placeholder 2">
            <a:extLst>
              <a:ext uri="{FF2B5EF4-FFF2-40B4-BE49-F238E27FC236}">
                <a16:creationId xmlns:a16="http://schemas.microsoft.com/office/drawing/2014/main" id="{AB9DB13F-C3ED-365B-13C1-81CB28667843}"/>
              </a:ext>
            </a:extLst>
          </p:cNvPr>
          <p:cNvSpPr txBox="1">
            <a:spLocks/>
          </p:cNvSpPr>
          <p:nvPr/>
        </p:nvSpPr>
        <p:spPr>
          <a:xfrm>
            <a:off x="755666" y="1215749"/>
            <a:ext cx="7854673" cy="30597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1pPr>
            <a:lvl2pPr marL="914400" marR="0" lvl="1"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2pPr>
            <a:lvl3pPr marL="1371600" marR="0" lvl="2"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3pPr>
            <a:lvl4pPr marL="1828800" marR="0" lvl="3"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4pPr>
            <a:lvl5pPr marL="2286000" marR="0" lvl="4"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5pPr>
            <a:lvl6pPr marL="2743200" marR="0" lvl="5"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6pPr>
            <a:lvl7pPr marL="3200400" marR="0" lvl="6"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7pPr>
            <a:lvl8pPr marL="3657600" marR="0" lvl="7"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8pPr>
            <a:lvl9pPr marL="4114800" marR="0" lvl="8" indent="-304800" algn="ctr" rtl="0">
              <a:lnSpc>
                <a:spcPct val="100000"/>
              </a:lnSpc>
              <a:spcBef>
                <a:spcPts val="0"/>
              </a:spcBef>
              <a:spcAft>
                <a:spcPts val="0"/>
              </a:spcAft>
              <a:buClr>
                <a:srgbClr val="484848"/>
              </a:buClr>
              <a:buSzPts val="1200"/>
              <a:buFont typeface="Rubik"/>
              <a:buNone/>
              <a:defRPr sz="1200" b="0" i="0" u="none" strike="noStrike" cap="none">
                <a:solidFill>
                  <a:srgbClr val="484848"/>
                </a:solidFill>
                <a:latin typeface="Rubik"/>
                <a:ea typeface="Rubik"/>
                <a:cs typeface="Rubik"/>
                <a:sym typeface="Rubik"/>
              </a:defRPr>
            </a:lvl9pPr>
          </a:lstStyle>
          <a:p>
            <a:pPr>
              <a:lnSpc>
                <a:spcPct val="150000"/>
              </a:lnSpc>
              <a:buFont typeface="Wingdings" panose="05000000000000000000" pitchFamily="2" charset="2"/>
              <a:buChar char="l"/>
            </a:pPr>
            <a:r>
              <a:rPr lang="en-US" altLang="zh-CN" sz="1800" dirty="0"/>
              <a:t>How rich is the information we can extract from speech recordings for assessing positive and disorganization symptoms without requiring transcriptions?</a:t>
            </a:r>
          </a:p>
          <a:p>
            <a:pPr>
              <a:lnSpc>
                <a:spcPct val="150000"/>
              </a:lnSpc>
              <a:buFont typeface="Wingdings" panose="05000000000000000000" pitchFamily="2" charset="2"/>
              <a:buChar char="l"/>
            </a:pPr>
            <a:r>
              <a:rPr lang="en-US" altLang="zh-CN" sz="1800" dirty="0"/>
              <a:t>Key issues:</a:t>
            </a:r>
          </a:p>
          <a:p>
            <a:pPr lvl="1" algn="l">
              <a:lnSpc>
                <a:spcPct val="150000"/>
              </a:lnSpc>
              <a:buFont typeface="Wingdings" panose="05000000000000000000" pitchFamily="2" charset="2"/>
              <a:buChar char="Ø"/>
            </a:pPr>
            <a:r>
              <a:rPr lang="en-US" altLang="zh-CN" sz="1800" dirty="0"/>
              <a:t>Dataset size (scarcity)</a:t>
            </a:r>
          </a:p>
          <a:p>
            <a:pPr lvl="1" algn="l">
              <a:lnSpc>
                <a:spcPct val="150000"/>
              </a:lnSpc>
              <a:buFont typeface="Wingdings" panose="05000000000000000000" pitchFamily="2" charset="2"/>
              <a:buChar char="Ø"/>
            </a:pPr>
            <a:r>
              <a:rPr lang="en-US" altLang="zh-CN" sz="1800" dirty="0"/>
              <a:t>Symptom score predictions</a:t>
            </a:r>
          </a:p>
          <a:p>
            <a:pPr lvl="1" algn="l">
              <a:lnSpc>
                <a:spcPct val="150000"/>
              </a:lnSpc>
              <a:buFont typeface="Wingdings" panose="05000000000000000000" pitchFamily="2" charset="2"/>
              <a:buChar char="Ø"/>
            </a:pPr>
            <a:r>
              <a:rPr lang="en-US" altLang="zh-CN" sz="1800" dirty="0"/>
              <a:t>Cross-lingual generalizability </a:t>
            </a:r>
          </a:p>
          <a:p>
            <a:pPr marL="152400" indent="0">
              <a:lnSpc>
                <a:spcPct val="150000"/>
              </a:lnSpc>
            </a:pPr>
            <a:endParaRPr lang="zh-CN" altLang="en-US" sz="1800" dirty="0"/>
          </a:p>
        </p:txBody>
      </p:sp>
    </p:spTree>
    <p:extLst>
      <p:ext uri="{BB962C8B-B14F-4D97-AF65-F5344CB8AC3E}">
        <p14:creationId xmlns:p14="http://schemas.microsoft.com/office/powerpoint/2010/main" val="3792666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29;g33f7086fa49_1_2">
            <a:extLst>
              <a:ext uri="{FF2B5EF4-FFF2-40B4-BE49-F238E27FC236}">
                <a16:creationId xmlns:a16="http://schemas.microsoft.com/office/drawing/2014/main" id="{A93F0DD0-4A87-74F3-7B5F-4E075720CF72}"/>
              </a:ext>
            </a:extLst>
          </p:cNvPr>
          <p:cNvSpPr txBox="1">
            <a:spLocks/>
          </p:cNvSpPr>
          <p:nvPr/>
        </p:nvSpPr>
        <p:spPr>
          <a:xfrm>
            <a:off x="2303475" y="72200"/>
            <a:ext cx="3830100" cy="572700"/>
          </a:xfrm>
          <a:prstGeom prst="rect">
            <a:avLst/>
          </a:prstGeom>
          <a:noFill/>
          <a:ln>
            <a:noFill/>
          </a:ln>
        </p:spPr>
        <p:txBody>
          <a:bodyPr spcFirstLastPara="1" wrap="square" lIns="91400" tIns="91400" rIns="91400" bIns="914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endParaRPr lang="en-US" dirty="0"/>
          </a:p>
        </p:txBody>
      </p:sp>
      <p:pic>
        <p:nvPicPr>
          <p:cNvPr id="11" name="Google Shape;430;g33f7086fa49_1_2" title="SL-070722-51460-16.jpg">
            <a:extLst>
              <a:ext uri="{FF2B5EF4-FFF2-40B4-BE49-F238E27FC236}">
                <a16:creationId xmlns:a16="http://schemas.microsoft.com/office/drawing/2014/main" id="{E330EE31-6B89-470F-21BF-1D0E7834C8A3}"/>
              </a:ext>
            </a:extLst>
          </p:cNvPr>
          <p:cNvPicPr preferRelativeResize="0"/>
          <p:nvPr/>
        </p:nvPicPr>
        <p:blipFill>
          <a:blip r:embed="rId3">
            <a:alphaModFix/>
          </a:blip>
          <a:stretch>
            <a:fillRect/>
          </a:stretch>
        </p:blipFill>
        <p:spPr>
          <a:xfrm>
            <a:off x="1766901" y="1130799"/>
            <a:ext cx="5203799" cy="2972850"/>
          </a:xfrm>
          <a:prstGeom prst="rect">
            <a:avLst/>
          </a:prstGeom>
          <a:noFill/>
          <a:ln>
            <a:noFill/>
          </a:ln>
          <a:effectLst>
            <a:outerShdw blurRad="57150" dist="19050" dir="5400000" algn="bl" rotWithShape="0">
              <a:srgbClr val="000000">
                <a:alpha val="0"/>
              </a:srgbClr>
            </a:outerShdw>
          </a:effectLst>
        </p:spPr>
      </p:pic>
      <p:sp>
        <p:nvSpPr>
          <p:cNvPr id="12" name="Google Shape;431;g33f7086fa49_1_2">
            <a:extLst>
              <a:ext uri="{FF2B5EF4-FFF2-40B4-BE49-F238E27FC236}">
                <a16:creationId xmlns:a16="http://schemas.microsoft.com/office/drawing/2014/main" id="{00864157-4205-626D-0E2E-0FF6223088A3}"/>
              </a:ext>
            </a:extLst>
          </p:cNvPr>
          <p:cNvSpPr/>
          <p:nvPr/>
        </p:nvSpPr>
        <p:spPr>
          <a:xfrm>
            <a:off x="3277251" y="2292864"/>
            <a:ext cx="103200" cy="94800"/>
          </a:xfrm>
          <a:prstGeom prst="ellipse">
            <a:avLst/>
          </a:prstGeom>
          <a:solidFill>
            <a:srgbClr val="00FFFF"/>
          </a:solid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16" name="Google Shape;435;g33f7086fa49_1_2">
            <a:extLst>
              <a:ext uri="{FF2B5EF4-FFF2-40B4-BE49-F238E27FC236}">
                <a16:creationId xmlns:a16="http://schemas.microsoft.com/office/drawing/2014/main" id="{C0C118B4-348E-E0E2-9A0A-0C8C49C3BF4B}"/>
              </a:ext>
            </a:extLst>
          </p:cNvPr>
          <p:cNvSpPr/>
          <p:nvPr/>
        </p:nvSpPr>
        <p:spPr>
          <a:xfrm>
            <a:off x="4265601" y="2261116"/>
            <a:ext cx="103200" cy="94800"/>
          </a:xfrm>
          <a:prstGeom prst="ellipse">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1" name="Google Shape;440;g33f7086fa49_1_2">
            <a:extLst>
              <a:ext uri="{FF2B5EF4-FFF2-40B4-BE49-F238E27FC236}">
                <a16:creationId xmlns:a16="http://schemas.microsoft.com/office/drawing/2014/main" id="{F37A2FFA-9710-12EC-6A9B-7C067BCBF93E}"/>
              </a:ext>
            </a:extLst>
          </p:cNvPr>
          <p:cNvSpPr/>
          <p:nvPr/>
        </p:nvSpPr>
        <p:spPr>
          <a:xfrm>
            <a:off x="4031451" y="2437766"/>
            <a:ext cx="103200" cy="94800"/>
          </a:xfrm>
          <a:prstGeom prst="ellipse">
            <a:avLst/>
          </a:prstGeom>
          <a:solidFill>
            <a:srgbClr val="98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2" name="Google Shape;441;g33f7086fa49_1_2">
            <a:extLst>
              <a:ext uri="{FF2B5EF4-FFF2-40B4-BE49-F238E27FC236}">
                <a16:creationId xmlns:a16="http://schemas.microsoft.com/office/drawing/2014/main" id="{6F461FE1-9F18-6FEA-D205-E7B6E6EEA05E}"/>
              </a:ext>
            </a:extLst>
          </p:cNvPr>
          <p:cNvSpPr/>
          <p:nvPr/>
        </p:nvSpPr>
        <p:spPr>
          <a:xfrm>
            <a:off x="4545501" y="2479666"/>
            <a:ext cx="103200" cy="94800"/>
          </a:xfrm>
          <a:prstGeom prst="ellipse">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5" name="Google Shape;444;g33f7086fa49_1_2">
            <a:extLst>
              <a:ext uri="{FF2B5EF4-FFF2-40B4-BE49-F238E27FC236}">
                <a16:creationId xmlns:a16="http://schemas.microsoft.com/office/drawing/2014/main" id="{C1320304-854D-2314-72E2-EA0C394A5977}"/>
              </a:ext>
            </a:extLst>
          </p:cNvPr>
          <p:cNvSpPr/>
          <p:nvPr/>
        </p:nvSpPr>
        <p:spPr>
          <a:xfrm>
            <a:off x="4134651" y="2387666"/>
            <a:ext cx="103200" cy="94800"/>
          </a:xfrm>
          <a:prstGeom prst="ellipse">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8" name="Google Shape;447;g33f7086fa49_1_2">
            <a:extLst>
              <a:ext uri="{FF2B5EF4-FFF2-40B4-BE49-F238E27FC236}">
                <a16:creationId xmlns:a16="http://schemas.microsoft.com/office/drawing/2014/main" id="{A3922604-4F3C-D5B9-1CE2-7A2D23D604D7}"/>
              </a:ext>
            </a:extLst>
          </p:cNvPr>
          <p:cNvSpPr/>
          <p:nvPr/>
        </p:nvSpPr>
        <p:spPr>
          <a:xfrm>
            <a:off x="4265601" y="2387666"/>
            <a:ext cx="103200" cy="94800"/>
          </a:xfrm>
          <a:prstGeom prst="ellipse">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30" name="Google Shape;449;g33f7086fa49_1_2">
            <a:extLst>
              <a:ext uri="{FF2B5EF4-FFF2-40B4-BE49-F238E27FC236}">
                <a16:creationId xmlns:a16="http://schemas.microsoft.com/office/drawing/2014/main" id="{F25DBBD0-3C7F-0F30-9174-43EF6C2DA6A2}"/>
              </a:ext>
            </a:extLst>
          </p:cNvPr>
          <p:cNvSpPr/>
          <p:nvPr/>
        </p:nvSpPr>
        <p:spPr>
          <a:xfrm>
            <a:off x="4134651" y="2261116"/>
            <a:ext cx="103200" cy="94800"/>
          </a:xfrm>
          <a:prstGeom prst="ellipse">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39" name="Title 38">
            <a:extLst>
              <a:ext uri="{FF2B5EF4-FFF2-40B4-BE49-F238E27FC236}">
                <a16:creationId xmlns:a16="http://schemas.microsoft.com/office/drawing/2014/main" id="{2D722261-C63A-6182-D3A2-F0BB9CC6586B}"/>
              </a:ext>
            </a:extLst>
          </p:cNvPr>
          <p:cNvSpPr>
            <a:spLocks noGrp="1"/>
          </p:cNvSpPr>
          <p:nvPr>
            <p:ph type="title"/>
          </p:nvPr>
        </p:nvSpPr>
        <p:spPr>
          <a:xfrm>
            <a:off x="872400" y="597425"/>
            <a:ext cx="7704000" cy="572700"/>
          </a:xfrm>
        </p:spPr>
        <p:txBody>
          <a:bodyPr/>
          <a:lstStyle/>
          <a:p>
            <a:r>
              <a:rPr lang="en-US" altLang="zh-CN" dirty="0"/>
              <a:t> </a:t>
            </a:r>
            <a:endParaRPr lang="zh-CN" altLang="en-US" dirty="0"/>
          </a:p>
        </p:txBody>
      </p:sp>
      <p:sp>
        <p:nvSpPr>
          <p:cNvPr id="5" name="Title 1">
            <a:extLst>
              <a:ext uri="{FF2B5EF4-FFF2-40B4-BE49-F238E27FC236}">
                <a16:creationId xmlns:a16="http://schemas.microsoft.com/office/drawing/2014/main" id="{5D2BFA4C-45ED-02E7-3C52-6903FE6E7597}"/>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r>
              <a:rPr lang="en-US" altLang="zh-CN" dirty="0"/>
              <a:t>An extensive collaboration thanks to </a:t>
            </a:r>
          </a:p>
        </p:txBody>
      </p:sp>
      <p:pic>
        <p:nvPicPr>
          <p:cNvPr id="2" name="Google Shape;455;g33f7086fa49_1_2">
            <a:extLst>
              <a:ext uri="{FF2B5EF4-FFF2-40B4-BE49-F238E27FC236}">
                <a16:creationId xmlns:a16="http://schemas.microsoft.com/office/drawing/2014/main" id="{6EE55558-E53F-8216-EE75-97227D028A5F}"/>
              </a:ext>
            </a:extLst>
          </p:cNvPr>
          <p:cNvPicPr preferRelativeResize="0"/>
          <p:nvPr/>
        </p:nvPicPr>
        <p:blipFill>
          <a:blip r:embed="rId4">
            <a:alphaModFix/>
          </a:blip>
          <a:stretch>
            <a:fillRect/>
          </a:stretch>
        </p:blipFill>
        <p:spPr>
          <a:xfrm>
            <a:off x="6912999" y="421958"/>
            <a:ext cx="1998459" cy="652304"/>
          </a:xfrm>
          <a:prstGeom prst="rect">
            <a:avLst/>
          </a:prstGeom>
          <a:noFill/>
          <a:ln>
            <a:noFill/>
          </a:ln>
        </p:spPr>
      </p:pic>
    </p:spTree>
    <p:extLst>
      <p:ext uri="{BB962C8B-B14F-4D97-AF65-F5344CB8AC3E}">
        <p14:creationId xmlns:p14="http://schemas.microsoft.com/office/powerpoint/2010/main" val="1263061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49862A-7BE9-19F8-8E2E-FA91438B09DE}"/>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r>
              <a:rPr lang="en-US" altLang="zh-CN" dirty="0"/>
              <a:t>Our beloved data Contributors</a:t>
            </a:r>
          </a:p>
        </p:txBody>
      </p:sp>
      <p:grpSp>
        <p:nvGrpSpPr>
          <p:cNvPr id="18" name="Group 17">
            <a:extLst>
              <a:ext uri="{FF2B5EF4-FFF2-40B4-BE49-F238E27FC236}">
                <a16:creationId xmlns:a16="http://schemas.microsoft.com/office/drawing/2014/main" id="{99A9CF86-2424-EAE3-574A-83F83D16EDFA}"/>
              </a:ext>
            </a:extLst>
          </p:cNvPr>
          <p:cNvGrpSpPr/>
          <p:nvPr/>
        </p:nvGrpSpPr>
        <p:grpSpPr>
          <a:xfrm>
            <a:off x="2087718" y="2942262"/>
            <a:ext cx="6664101" cy="430857"/>
            <a:chOff x="1342054" y="935310"/>
            <a:chExt cx="6664101" cy="430857"/>
          </a:xfrm>
        </p:grpSpPr>
        <p:sp>
          <p:nvSpPr>
            <p:cNvPr id="8" name="Google Shape;442;g33f7086fa49_1_2">
              <a:extLst>
                <a:ext uri="{FF2B5EF4-FFF2-40B4-BE49-F238E27FC236}">
                  <a16:creationId xmlns:a16="http://schemas.microsoft.com/office/drawing/2014/main" id="{26AAE129-0F4F-420C-892F-9FCEE2724B7D}"/>
                </a:ext>
              </a:extLst>
            </p:cNvPr>
            <p:cNvSpPr/>
            <p:nvPr/>
          </p:nvSpPr>
          <p:spPr>
            <a:xfrm>
              <a:off x="1342054" y="1084370"/>
              <a:ext cx="152400" cy="144900"/>
            </a:xfrm>
            <a:prstGeom prst="ellipse">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Rubik"/>
                <a:ea typeface="Rubik"/>
                <a:cs typeface="Rubik"/>
                <a:sym typeface="Rubik"/>
              </a:endParaRPr>
            </a:p>
          </p:txBody>
        </p:sp>
        <p:sp>
          <p:nvSpPr>
            <p:cNvPr id="9" name="Google Shape;443;g33f7086fa49_1_2">
              <a:extLst>
                <a:ext uri="{FF2B5EF4-FFF2-40B4-BE49-F238E27FC236}">
                  <a16:creationId xmlns:a16="http://schemas.microsoft.com/office/drawing/2014/main" id="{0AE35718-3266-05D1-E096-8F01CB116C66}"/>
                </a:ext>
              </a:extLst>
            </p:cNvPr>
            <p:cNvSpPr txBox="1"/>
            <p:nvPr/>
          </p:nvSpPr>
          <p:spPr>
            <a:xfrm>
              <a:off x="1579404" y="935310"/>
              <a:ext cx="642675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484848"/>
                  </a:solidFill>
                  <a:latin typeface="Rubik"/>
                  <a:ea typeface="Rubik"/>
                  <a:cs typeface="Rubik"/>
                  <a:sym typeface="Rubik"/>
                </a:rPr>
                <a:t>Turkish: Emre Bora’s team from Dokuz Eylül University, Turkey</a:t>
              </a:r>
              <a:endParaRPr sz="1600" dirty="0">
                <a:solidFill>
                  <a:srgbClr val="484848"/>
                </a:solidFill>
                <a:latin typeface="Rubik"/>
                <a:ea typeface="Rubik"/>
                <a:cs typeface="Rubik"/>
                <a:sym typeface="Rubik"/>
              </a:endParaRPr>
            </a:p>
          </p:txBody>
        </p:sp>
      </p:grpSp>
      <p:grpSp>
        <p:nvGrpSpPr>
          <p:cNvPr id="19" name="Group 18">
            <a:extLst>
              <a:ext uri="{FF2B5EF4-FFF2-40B4-BE49-F238E27FC236}">
                <a16:creationId xmlns:a16="http://schemas.microsoft.com/office/drawing/2014/main" id="{DA081DFC-6CFF-A618-F993-EC19D88E2604}"/>
              </a:ext>
            </a:extLst>
          </p:cNvPr>
          <p:cNvGrpSpPr/>
          <p:nvPr/>
        </p:nvGrpSpPr>
        <p:grpSpPr>
          <a:xfrm>
            <a:off x="2089017" y="2050050"/>
            <a:ext cx="6874030" cy="430857"/>
            <a:chOff x="1342054" y="1315091"/>
            <a:chExt cx="6664100" cy="430857"/>
          </a:xfrm>
        </p:grpSpPr>
        <p:sp>
          <p:nvSpPr>
            <p:cNvPr id="6" name="Google Shape;432;g33f7086fa49_1_2">
              <a:extLst>
                <a:ext uri="{FF2B5EF4-FFF2-40B4-BE49-F238E27FC236}">
                  <a16:creationId xmlns:a16="http://schemas.microsoft.com/office/drawing/2014/main" id="{A922B681-3F01-E36A-CE65-298D0D00B4BC}"/>
                </a:ext>
              </a:extLst>
            </p:cNvPr>
            <p:cNvSpPr/>
            <p:nvPr/>
          </p:nvSpPr>
          <p:spPr>
            <a:xfrm>
              <a:off x="1342054" y="1458070"/>
              <a:ext cx="152400" cy="144900"/>
            </a:xfrm>
            <a:prstGeom prst="ellipse">
              <a:avLst/>
            </a:prstGeom>
            <a:solidFill>
              <a:srgbClr val="00FFFF"/>
            </a:solid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Rubik"/>
                <a:ea typeface="Rubik"/>
                <a:cs typeface="Rubik"/>
                <a:sym typeface="Rubik"/>
              </a:endParaRPr>
            </a:p>
          </p:txBody>
        </p:sp>
        <p:sp>
          <p:nvSpPr>
            <p:cNvPr id="10" name="Google Shape;438;g33f7086fa49_1_2">
              <a:extLst>
                <a:ext uri="{FF2B5EF4-FFF2-40B4-BE49-F238E27FC236}">
                  <a16:creationId xmlns:a16="http://schemas.microsoft.com/office/drawing/2014/main" id="{919F7040-4C65-D74B-E868-2F326EE67DEC}"/>
                </a:ext>
              </a:extLst>
            </p:cNvPr>
            <p:cNvSpPr txBox="1"/>
            <p:nvPr/>
          </p:nvSpPr>
          <p:spPr>
            <a:xfrm>
              <a:off x="1579403" y="1315091"/>
              <a:ext cx="6426751"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484848"/>
                  </a:solidFill>
                  <a:latin typeface="Rubik"/>
                  <a:ea typeface="Rubik"/>
                  <a:cs typeface="Rubik"/>
                  <a:sym typeface="Rubik"/>
                </a:rPr>
                <a:t>English:</a:t>
              </a:r>
              <a:r>
                <a:rPr lang="zh-CN" altLang="en-US" sz="1600" dirty="0">
                  <a:solidFill>
                    <a:srgbClr val="484848"/>
                  </a:solidFill>
                  <a:latin typeface="Rubik"/>
                  <a:ea typeface="Rubik"/>
                  <a:cs typeface="Rubik"/>
                  <a:sym typeface="Rubik"/>
                </a:rPr>
                <a:t> </a:t>
              </a:r>
              <a:r>
                <a:rPr lang="en-US" sz="1600" dirty="0">
                  <a:solidFill>
                    <a:srgbClr val="484848"/>
                  </a:solidFill>
                  <a:latin typeface="Rubik"/>
                  <a:ea typeface="Rubik"/>
                  <a:cs typeface="Rubik"/>
                  <a:sym typeface="Rubik"/>
                </a:rPr>
                <a:t>Sunny X Tang’s team from Northwell Health, USA</a:t>
              </a:r>
              <a:endParaRPr sz="1600" dirty="0">
                <a:solidFill>
                  <a:srgbClr val="484848"/>
                </a:solidFill>
                <a:latin typeface="Rubik"/>
                <a:ea typeface="Rubik"/>
                <a:cs typeface="Rubik"/>
                <a:sym typeface="Rubik"/>
              </a:endParaRPr>
            </a:p>
          </p:txBody>
        </p:sp>
      </p:grpSp>
      <p:grpSp>
        <p:nvGrpSpPr>
          <p:cNvPr id="22" name="Group 21">
            <a:extLst>
              <a:ext uri="{FF2B5EF4-FFF2-40B4-BE49-F238E27FC236}">
                <a16:creationId xmlns:a16="http://schemas.microsoft.com/office/drawing/2014/main" id="{9B82FCB9-1419-A5A2-3E23-AF67C12E21BA}"/>
              </a:ext>
            </a:extLst>
          </p:cNvPr>
          <p:cNvGrpSpPr/>
          <p:nvPr/>
        </p:nvGrpSpPr>
        <p:grpSpPr>
          <a:xfrm>
            <a:off x="2089017" y="2493255"/>
            <a:ext cx="6013096" cy="430857"/>
            <a:chOff x="1342054" y="1684348"/>
            <a:chExt cx="6013096" cy="430857"/>
          </a:xfrm>
        </p:grpSpPr>
        <p:sp>
          <p:nvSpPr>
            <p:cNvPr id="7" name="Google Shape;433;g33f7086fa49_1_2">
              <a:extLst>
                <a:ext uri="{FF2B5EF4-FFF2-40B4-BE49-F238E27FC236}">
                  <a16:creationId xmlns:a16="http://schemas.microsoft.com/office/drawing/2014/main" id="{EC9F515B-0F76-B7EC-17EF-674A80B381F3}"/>
                </a:ext>
              </a:extLst>
            </p:cNvPr>
            <p:cNvSpPr/>
            <p:nvPr/>
          </p:nvSpPr>
          <p:spPr>
            <a:xfrm>
              <a:off x="1342054" y="1831770"/>
              <a:ext cx="152400" cy="144900"/>
            </a:xfrm>
            <a:prstGeom prst="ellipse">
              <a:avLst/>
            </a:prstGeom>
            <a:solidFill>
              <a:srgbClr val="CC0000"/>
            </a:solidFill>
            <a:ln w="9525" cap="flat" cmpd="sng">
              <a:solidFill>
                <a:srgbClr val="A61C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latin typeface="Rubik"/>
                <a:ea typeface="Rubik"/>
                <a:cs typeface="Rubik"/>
                <a:sym typeface="Rubik"/>
              </a:endParaRPr>
            </a:p>
          </p:txBody>
        </p:sp>
        <p:sp>
          <p:nvSpPr>
            <p:cNvPr id="11" name="Google Shape;437;g33f7086fa49_1_2">
              <a:extLst>
                <a:ext uri="{FF2B5EF4-FFF2-40B4-BE49-F238E27FC236}">
                  <a16:creationId xmlns:a16="http://schemas.microsoft.com/office/drawing/2014/main" id="{9073E252-918D-6A18-C8B5-112CDA56CD05}"/>
                </a:ext>
              </a:extLst>
            </p:cNvPr>
            <p:cNvSpPr txBox="1"/>
            <p:nvPr/>
          </p:nvSpPr>
          <p:spPr>
            <a:xfrm>
              <a:off x="1578105" y="1684348"/>
              <a:ext cx="5777045"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484848"/>
                  </a:solidFill>
                  <a:latin typeface="Rubik"/>
                  <a:ea typeface="Rubik"/>
                  <a:cs typeface="Rubik"/>
                  <a:sym typeface="Rubik"/>
                </a:rPr>
                <a:t>Spanish: Rosa </a:t>
              </a:r>
              <a:r>
                <a:rPr lang="en-US" sz="1600" dirty="0" err="1">
                  <a:solidFill>
                    <a:srgbClr val="484848"/>
                  </a:solidFill>
                  <a:latin typeface="Rubik"/>
                  <a:ea typeface="Rubik"/>
                  <a:cs typeface="Rubik"/>
                  <a:sym typeface="Rubik"/>
                </a:rPr>
                <a:t>Ayesa</a:t>
              </a:r>
              <a:r>
                <a:rPr lang="en-US" sz="1600" dirty="0">
                  <a:solidFill>
                    <a:srgbClr val="484848"/>
                  </a:solidFill>
                  <a:latin typeface="Rubik"/>
                  <a:ea typeface="Rubik"/>
                  <a:cs typeface="Rubik"/>
                  <a:sym typeface="Rubik"/>
                </a:rPr>
                <a:t> Arriola’s team from IDIVAL, Spain</a:t>
              </a:r>
              <a:endParaRPr sz="1600" dirty="0">
                <a:solidFill>
                  <a:srgbClr val="484848"/>
                </a:solidFill>
                <a:latin typeface="Rubik"/>
                <a:ea typeface="Rubik"/>
                <a:cs typeface="Rubik"/>
                <a:sym typeface="Rubik"/>
              </a:endParaRPr>
            </a:p>
          </p:txBody>
        </p:sp>
      </p:grpSp>
      <p:sp>
        <p:nvSpPr>
          <p:cNvPr id="14" name="Google Shape;450;g33f7086fa49_1_2">
            <a:extLst>
              <a:ext uri="{FF2B5EF4-FFF2-40B4-BE49-F238E27FC236}">
                <a16:creationId xmlns:a16="http://schemas.microsoft.com/office/drawing/2014/main" id="{7D453360-AD5E-7200-BB62-57EA1A26E5BA}"/>
              </a:ext>
            </a:extLst>
          </p:cNvPr>
          <p:cNvSpPr/>
          <p:nvPr/>
        </p:nvSpPr>
        <p:spPr>
          <a:xfrm>
            <a:off x="2098325" y="1335392"/>
            <a:ext cx="152400" cy="144900"/>
          </a:xfrm>
          <a:prstGeom prst="ellipse">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16" name="Google Shape;437;g33f7086fa49_1_2">
            <a:extLst>
              <a:ext uri="{FF2B5EF4-FFF2-40B4-BE49-F238E27FC236}">
                <a16:creationId xmlns:a16="http://schemas.microsoft.com/office/drawing/2014/main" id="{7D5605FC-5E28-434C-FF66-6624CF534F24}"/>
              </a:ext>
            </a:extLst>
          </p:cNvPr>
          <p:cNvSpPr txBox="1"/>
          <p:nvPr/>
        </p:nvSpPr>
        <p:spPr>
          <a:xfrm>
            <a:off x="2325067" y="1223847"/>
            <a:ext cx="5777045"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484848"/>
                </a:solidFill>
                <a:latin typeface="Rubik"/>
                <a:ea typeface="Rubik"/>
                <a:cs typeface="Rubik"/>
                <a:sym typeface="Rubik"/>
              </a:rPr>
              <a:t>Dutch: Iris Sommer’s team from UMCG, Netherlands</a:t>
            </a:r>
            <a:endParaRPr sz="1600" dirty="0">
              <a:solidFill>
                <a:srgbClr val="484848"/>
              </a:solidFill>
              <a:latin typeface="Rubik"/>
              <a:ea typeface="Rubik"/>
              <a:cs typeface="Rubik"/>
              <a:sym typeface="Rubik"/>
            </a:endParaRPr>
          </a:p>
        </p:txBody>
      </p:sp>
      <p:sp>
        <p:nvSpPr>
          <p:cNvPr id="20" name="Google Shape;436;g33f7086fa49_1_2">
            <a:extLst>
              <a:ext uri="{FF2B5EF4-FFF2-40B4-BE49-F238E27FC236}">
                <a16:creationId xmlns:a16="http://schemas.microsoft.com/office/drawing/2014/main" id="{AF94723F-0A33-31A9-8897-6A88D320FD7A}"/>
              </a:ext>
            </a:extLst>
          </p:cNvPr>
          <p:cNvSpPr txBox="1"/>
          <p:nvPr/>
        </p:nvSpPr>
        <p:spPr>
          <a:xfrm>
            <a:off x="2327719" y="1624136"/>
            <a:ext cx="6421448"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dirty="0">
                <a:solidFill>
                  <a:srgbClr val="484848"/>
                </a:solidFill>
                <a:latin typeface="Rubik"/>
                <a:ea typeface="Rubik"/>
                <a:cs typeface="Rubik"/>
                <a:sym typeface="Rubik"/>
              </a:rPr>
              <a:t>Swiss German: Philipp Homan’s team from UZH, Switzerland </a:t>
            </a:r>
            <a:endParaRPr sz="1600" dirty="0">
              <a:solidFill>
                <a:srgbClr val="484848"/>
              </a:solidFill>
              <a:latin typeface="Rubik"/>
              <a:ea typeface="Rubik"/>
              <a:cs typeface="Rubik"/>
              <a:sym typeface="Rubik"/>
            </a:endParaRPr>
          </a:p>
        </p:txBody>
      </p:sp>
      <p:sp>
        <p:nvSpPr>
          <p:cNvPr id="21" name="Google Shape;448;g33f7086fa49_1_2">
            <a:extLst>
              <a:ext uri="{FF2B5EF4-FFF2-40B4-BE49-F238E27FC236}">
                <a16:creationId xmlns:a16="http://schemas.microsoft.com/office/drawing/2014/main" id="{5E82D119-1E9E-9D00-9160-82D9D314A064}"/>
              </a:ext>
            </a:extLst>
          </p:cNvPr>
          <p:cNvSpPr/>
          <p:nvPr/>
        </p:nvSpPr>
        <p:spPr>
          <a:xfrm>
            <a:off x="2096371" y="1761382"/>
            <a:ext cx="152400" cy="144900"/>
          </a:xfrm>
          <a:prstGeom prst="ellipse">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3" name="Google Shape;434;g33f7086fa49_1_2">
            <a:extLst>
              <a:ext uri="{FF2B5EF4-FFF2-40B4-BE49-F238E27FC236}">
                <a16:creationId xmlns:a16="http://schemas.microsoft.com/office/drawing/2014/main" id="{72CAD04F-F9C8-49AF-1211-F45E024C1E53}"/>
              </a:ext>
            </a:extLst>
          </p:cNvPr>
          <p:cNvSpPr/>
          <p:nvPr/>
        </p:nvSpPr>
        <p:spPr>
          <a:xfrm>
            <a:off x="2087718" y="3520669"/>
            <a:ext cx="152400" cy="144900"/>
          </a:xfrm>
          <a:prstGeom prst="ellipse">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5" name="Google Shape;445;g33f7086fa49_1_2">
            <a:extLst>
              <a:ext uri="{FF2B5EF4-FFF2-40B4-BE49-F238E27FC236}">
                <a16:creationId xmlns:a16="http://schemas.microsoft.com/office/drawing/2014/main" id="{1B383091-E0D0-410F-B134-C4699A499B83}"/>
              </a:ext>
            </a:extLst>
          </p:cNvPr>
          <p:cNvSpPr/>
          <p:nvPr/>
        </p:nvSpPr>
        <p:spPr>
          <a:xfrm>
            <a:off x="2096371" y="3950016"/>
            <a:ext cx="152400" cy="144900"/>
          </a:xfrm>
          <a:prstGeom prst="ellipse">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7" name="Google Shape;443;g33f7086fa49_1_2">
            <a:extLst>
              <a:ext uri="{FF2B5EF4-FFF2-40B4-BE49-F238E27FC236}">
                <a16:creationId xmlns:a16="http://schemas.microsoft.com/office/drawing/2014/main" id="{9E6B095A-0AE0-D4CE-9404-1EC2EEF79ED4}"/>
              </a:ext>
            </a:extLst>
          </p:cNvPr>
          <p:cNvSpPr txBox="1"/>
          <p:nvPr/>
        </p:nvSpPr>
        <p:spPr>
          <a:xfrm>
            <a:off x="2325068" y="3373119"/>
            <a:ext cx="6426751" cy="430857"/>
          </a:xfrm>
          <a:prstGeom prst="rect">
            <a:avLst/>
          </a:prstGeom>
          <a:noFill/>
          <a:ln>
            <a:noFill/>
          </a:ln>
        </p:spPr>
        <p:txBody>
          <a:bodyPr spcFirstLastPara="1" wrap="square" lIns="91425" tIns="91425" rIns="91425" bIns="91425" anchor="t" anchorCtr="0">
            <a:spAutoFit/>
          </a:bodyPr>
          <a:lstStyle/>
          <a:p>
            <a:r>
              <a:rPr lang="en-US" sz="1600" dirty="0">
                <a:solidFill>
                  <a:srgbClr val="484848"/>
                </a:solidFill>
                <a:latin typeface="Rubik"/>
                <a:ea typeface="Rubik"/>
                <a:cs typeface="Rubik"/>
                <a:sym typeface="Rubik"/>
              </a:rPr>
              <a:t>Czech: Filip Spaniel’s team from </a:t>
            </a:r>
            <a:r>
              <a:rPr lang="en-US" altLang="zh-CN" sz="1600" dirty="0">
                <a:solidFill>
                  <a:srgbClr val="484848"/>
                </a:solidFill>
                <a:latin typeface="Rubik"/>
                <a:ea typeface="Rubik"/>
                <a:cs typeface="Rubik"/>
                <a:sym typeface="Rubik"/>
              </a:rPr>
              <a:t>NIMH, Czech Republic</a:t>
            </a:r>
          </a:p>
        </p:txBody>
      </p:sp>
      <p:sp>
        <p:nvSpPr>
          <p:cNvPr id="28" name="Google Shape;443;g33f7086fa49_1_2">
            <a:extLst>
              <a:ext uri="{FF2B5EF4-FFF2-40B4-BE49-F238E27FC236}">
                <a16:creationId xmlns:a16="http://schemas.microsoft.com/office/drawing/2014/main" id="{FA01916F-0755-06E6-D4EF-7FF453D8E35A}"/>
              </a:ext>
            </a:extLst>
          </p:cNvPr>
          <p:cNvSpPr txBox="1"/>
          <p:nvPr/>
        </p:nvSpPr>
        <p:spPr>
          <a:xfrm>
            <a:off x="2333721" y="3728628"/>
            <a:ext cx="6720004" cy="923299"/>
          </a:xfrm>
          <a:prstGeom prst="rect">
            <a:avLst/>
          </a:prstGeom>
          <a:noFill/>
          <a:ln>
            <a:noFill/>
          </a:ln>
        </p:spPr>
        <p:txBody>
          <a:bodyPr spcFirstLastPara="1" wrap="square" lIns="91425" tIns="91425" rIns="91425" bIns="91425" anchor="t" anchorCtr="0">
            <a:spAutoFit/>
          </a:bodyPr>
          <a:lstStyle/>
          <a:p>
            <a:pPr>
              <a:lnSpc>
                <a:spcPct val="150000"/>
              </a:lnSpc>
            </a:pPr>
            <a:r>
              <a:rPr lang="en-US" sz="1600" dirty="0">
                <a:solidFill>
                  <a:srgbClr val="484848"/>
                </a:solidFill>
                <a:latin typeface="Rubik"/>
                <a:ea typeface="Rubik"/>
                <a:cs typeface="Rubik"/>
                <a:sym typeface="Rubik"/>
              </a:rPr>
              <a:t>French: Maxime </a:t>
            </a:r>
            <a:r>
              <a:rPr lang="en-US" sz="1600" dirty="0" err="1">
                <a:solidFill>
                  <a:srgbClr val="484848"/>
                </a:solidFill>
                <a:latin typeface="Rubik"/>
                <a:ea typeface="Rubik"/>
                <a:cs typeface="Rubik"/>
                <a:sym typeface="Rubik"/>
              </a:rPr>
              <a:t>Amblard</a:t>
            </a:r>
            <a:r>
              <a:rPr lang="en-US" sz="1600" dirty="0">
                <a:solidFill>
                  <a:srgbClr val="484848"/>
                </a:solidFill>
                <a:latin typeface="Rubik"/>
                <a:ea typeface="Rubik"/>
                <a:cs typeface="Rubik"/>
                <a:sym typeface="Rubik"/>
              </a:rPr>
              <a:t> a</a:t>
            </a:r>
            <a:r>
              <a:rPr lang="en-US" altLang="zh-CN" sz="1600" dirty="0">
                <a:solidFill>
                  <a:srgbClr val="484848"/>
                </a:solidFill>
                <a:latin typeface="Rubik"/>
                <a:ea typeface="Rubik"/>
                <a:cs typeface="Rubik"/>
                <a:sym typeface="Rubik"/>
              </a:rPr>
              <a:t>nd Michel Musiol</a:t>
            </a:r>
            <a:r>
              <a:rPr lang="en-US" sz="1600" dirty="0">
                <a:solidFill>
                  <a:srgbClr val="484848"/>
                </a:solidFill>
                <a:latin typeface="Rubik"/>
                <a:ea typeface="Rubik"/>
                <a:cs typeface="Rubik"/>
                <a:sym typeface="Rubik"/>
              </a:rPr>
              <a:t>’s team from </a:t>
            </a:r>
          </a:p>
          <a:p>
            <a:pPr>
              <a:lnSpc>
                <a:spcPct val="150000"/>
              </a:lnSpc>
            </a:pPr>
            <a:r>
              <a:rPr lang="en-US" altLang="zh-CN" sz="1600" dirty="0">
                <a:solidFill>
                  <a:srgbClr val="484848"/>
                </a:solidFill>
                <a:latin typeface="Rubik"/>
                <a:ea typeface="Rubik"/>
                <a:cs typeface="Rubik"/>
                <a:sym typeface="Rubik"/>
              </a:rPr>
              <a:t>                Université de Lorraine, France</a:t>
            </a:r>
          </a:p>
        </p:txBody>
      </p:sp>
      <p:pic>
        <p:nvPicPr>
          <p:cNvPr id="29" name="Google Shape;455;g33f7086fa49_1_2">
            <a:extLst>
              <a:ext uri="{FF2B5EF4-FFF2-40B4-BE49-F238E27FC236}">
                <a16:creationId xmlns:a16="http://schemas.microsoft.com/office/drawing/2014/main" id="{094D488A-5DA7-607B-375B-520B07E0D14D}"/>
              </a:ext>
            </a:extLst>
          </p:cNvPr>
          <p:cNvPicPr preferRelativeResize="0"/>
          <p:nvPr/>
        </p:nvPicPr>
        <p:blipFill>
          <a:blip r:embed="rId2">
            <a:alphaModFix/>
          </a:blip>
          <a:stretch>
            <a:fillRect/>
          </a:stretch>
        </p:blipFill>
        <p:spPr>
          <a:xfrm>
            <a:off x="290236" y="2012928"/>
            <a:ext cx="1509214" cy="458919"/>
          </a:xfrm>
          <a:prstGeom prst="rect">
            <a:avLst/>
          </a:prstGeom>
          <a:noFill/>
          <a:ln>
            <a:noFill/>
          </a:ln>
        </p:spPr>
      </p:pic>
      <p:sp>
        <p:nvSpPr>
          <p:cNvPr id="31" name="Google Shape;229;p8">
            <a:extLst>
              <a:ext uri="{FF2B5EF4-FFF2-40B4-BE49-F238E27FC236}">
                <a16:creationId xmlns:a16="http://schemas.microsoft.com/office/drawing/2014/main" id="{C8450ECE-80E0-43F0-65C3-F6BA396323DE}"/>
              </a:ext>
            </a:extLst>
          </p:cNvPr>
          <p:cNvSpPr/>
          <p:nvPr/>
        </p:nvSpPr>
        <p:spPr>
          <a:xfrm>
            <a:off x="1925417" y="1329881"/>
            <a:ext cx="46941" cy="1881442"/>
          </a:xfrm>
          <a:prstGeom prst="rect">
            <a:avLst/>
          </a:prstGeom>
          <a:gradFill>
            <a:gsLst>
              <a:gs pos="0">
                <a:srgbClr val="044362"/>
              </a:gs>
              <a:gs pos="100000">
                <a:srgbClr val="119BB2"/>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T Sans"/>
              <a:ea typeface="PT Sans"/>
              <a:cs typeface="PT Sans"/>
              <a:sym typeface="PT Sans"/>
            </a:endParaRPr>
          </a:p>
        </p:txBody>
      </p:sp>
    </p:spTree>
    <p:extLst>
      <p:ext uri="{BB962C8B-B14F-4D97-AF65-F5344CB8AC3E}">
        <p14:creationId xmlns:p14="http://schemas.microsoft.com/office/powerpoint/2010/main" val="2531683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2" name="Title 1">
            <a:extLst>
              <a:ext uri="{FF2B5EF4-FFF2-40B4-BE49-F238E27FC236}">
                <a16:creationId xmlns:a16="http://schemas.microsoft.com/office/drawing/2014/main" id="{30B5BE53-57DB-9B9D-3EC5-7C91105B5903}"/>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r>
              <a:rPr lang="en-US" altLang="zh-CN" dirty="0"/>
              <a:t>The dataset so</a:t>
            </a:r>
            <a:r>
              <a:rPr lang="zh-CN" altLang="en-US" dirty="0"/>
              <a:t> </a:t>
            </a:r>
            <a:r>
              <a:rPr lang="en-US" altLang="zh-CN" dirty="0"/>
              <a:t>far…</a:t>
            </a:r>
          </a:p>
        </p:txBody>
      </p:sp>
      <p:sp>
        <p:nvSpPr>
          <p:cNvPr id="19" name="Google Shape;925;p17">
            <a:extLst>
              <a:ext uri="{FF2B5EF4-FFF2-40B4-BE49-F238E27FC236}">
                <a16:creationId xmlns:a16="http://schemas.microsoft.com/office/drawing/2014/main" id="{A794F713-C2FD-CEDC-76F0-302AF47F81FD}"/>
              </a:ext>
            </a:extLst>
          </p:cNvPr>
          <p:cNvSpPr/>
          <p:nvPr/>
        </p:nvSpPr>
        <p:spPr>
          <a:xfrm>
            <a:off x="1007932" y="1621213"/>
            <a:ext cx="179387" cy="340116"/>
          </a:xfrm>
          <a:custGeom>
            <a:avLst/>
            <a:gdLst/>
            <a:ahLst/>
            <a:cxnLst/>
            <a:rect l="l" t="t" r="r" b="b"/>
            <a:pathLst>
              <a:path w="10191" h="19322" extrusionOk="0">
                <a:moveTo>
                  <a:pt x="5102" y="1126"/>
                </a:moveTo>
                <a:cubicBezTo>
                  <a:pt x="5353" y="1126"/>
                  <a:pt x="5610" y="1220"/>
                  <a:pt x="5819" y="1429"/>
                </a:cubicBezTo>
                <a:cubicBezTo>
                  <a:pt x="6115" y="1724"/>
                  <a:pt x="6202" y="2165"/>
                  <a:pt x="6042" y="2549"/>
                </a:cubicBezTo>
                <a:cubicBezTo>
                  <a:pt x="5882" y="2932"/>
                  <a:pt x="5508" y="3180"/>
                  <a:pt x="5094" y="3180"/>
                </a:cubicBezTo>
                <a:cubicBezTo>
                  <a:pt x="4526" y="3180"/>
                  <a:pt x="4070" y="2721"/>
                  <a:pt x="4067" y="2156"/>
                </a:cubicBezTo>
                <a:cubicBezTo>
                  <a:pt x="4067" y="1537"/>
                  <a:pt x="4574" y="1126"/>
                  <a:pt x="5102" y="1126"/>
                </a:cubicBezTo>
                <a:close/>
                <a:moveTo>
                  <a:pt x="7513" y="5432"/>
                </a:moveTo>
                <a:cubicBezTo>
                  <a:pt x="8364" y="5432"/>
                  <a:pt x="9059" y="6214"/>
                  <a:pt x="9059" y="7175"/>
                </a:cubicBezTo>
                <a:lnTo>
                  <a:pt x="9059" y="10433"/>
                </a:lnTo>
                <a:cubicBezTo>
                  <a:pt x="9059" y="10747"/>
                  <a:pt x="8805" y="11000"/>
                  <a:pt x="8491" y="11000"/>
                </a:cubicBezTo>
                <a:cubicBezTo>
                  <a:pt x="8177" y="11000"/>
                  <a:pt x="7926" y="10747"/>
                  <a:pt x="7926" y="10433"/>
                </a:cubicBezTo>
                <a:lnTo>
                  <a:pt x="7926" y="7395"/>
                </a:lnTo>
                <a:cubicBezTo>
                  <a:pt x="7926" y="7081"/>
                  <a:pt x="7673" y="6830"/>
                  <a:pt x="7359" y="6830"/>
                </a:cubicBezTo>
                <a:cubicBezTo>
                  <a:pt x="7045" y="6830"/>
                  <a:pt x="6794" y="7081"/>
                  <a:pt x="6794" y="7395"/>
                </a:cubicBezTo>
                <a:lnTo>
                  <a:pt x="6794" y="17625"/>
                </a:lnTo>
                <a:cubicBezTo>
                  <a:pt x="6794" y="17936"/>
                  <a:pt x="6540" y="18190"/>
                  <a:pt x="6226" y="18190"/>
                </a:cubicBezTo>
                <a:cubicBezTo>
                  <a:pt x="5912" y="18190"/>
                  <a:pt x="5662" y="17936"/>
                  <a:pt x="5662" y="17625"/>
                </a:cubicBezTo>
                <a:lnTo>
                  <a:pt x="5662" y="11867"/>
                </a:lnTo>
                <a:cubicBezTo>
                  <a:pt x="5662" y="11556"/>
                  <a:pt x="5408" y="11302"/>
                  <a:pt x="5094" y="11302"/>
                </a:cubicBezTo>
                <a:cubicBezTo>
                  <a:pt x="4780" y="11302"/>
                  <a:pt x="4529" y="11556"/>
                  <a:pt x="4529" y="11867"/>
                </a:cubicBezTo>
                <a:lnTo>
                  <a:pt x="4529" y="17625"/>
                </a:lnTo>
                <a:cubicBezTo>
                  <a:pt x="4529" y="17936"/>
                  <a:pt x="4276" y="18190"/>
                  <a:pt x="3962" y="18190"/>
                </a:cubicBezTo>
                <a:cubicBezTo>
                  <a:pt x="3648" y="18190"/>
                  <a:pt x="3397" y="17936"/>
                  <a:pt x="3397" y="17625"/>
                </a:cubicBezTo>
                <a:lnTo>
                  <a:pt x="3397" y="7395"/>
                </a:lnTo>
                <a:cubicBezTo>
                  <a:pt x="3397" y="7081"/>
                  <a:pt x="3143" y="6830"/>
                  <a:pt x="2829" y="6830"/>
                </a:cubicBezTo>
                <a:cubicBezTo>
                  <a:pt x="2515" y="6830"/>
                  <a:pt x="2265" y="7081"/>
                  <a:pt x="2265" y="7395"/>
                </a:cubicBezTo>
                <a:lnTo>
                  <a:pt x="2265" y="10433"/>
                </a:lnTo>
                <a:cubicBezTo>
                  <a:pt x="2265" y="10747"/>
                  <a:pt x="2011" y="11000"/>
                  <a:pt x="1697" y="11000"/>
                </a:cubicBezTo>
                <a:cubicBezTo>
                  <a:pt x="1383" y="11000"/>
                  <a:pt x="1133" y="10747"/>
                  <a:pt x="1133" y="10433"/>
                </a:cubicBezTo>
                <a:lnTo>
                  <a:pt x="1133" y="7175"/>
                </a:lnTo>
                <a:cubicBezTo>
                  <a:pt x="1133" y="6214"/>
                  <a:pt x="1824" y="5432"/>
                  <a:pt x="2675" y="5432"/>
                </a:cubicBezTo>
                <a:close/>
                <a:moveTo>
                  <a:pt x="5094" y="0"/>
                </a:moveTo>
                <a:cubicBezTo>
                  <a:pt x="3950" y="0"/>
                  <a:pt x="3002" y="894"/>
                  <a:pt x="2938" y="2038"/>
                </a:cubicBezTo>
                <a:cubicBezTo>
                  <a:pt x="2878" y="3180"/>
                  <a:pt x="3720" y="4173"/>
                  <a:pt x="4859" y="4300"/>
                </a:cubicBezTo>
                <a:lnTo>
                  <a:pt x="2675" y="4300"/>
                </a:lnTo>
                <a:cubicBezTo>
                  <a:pt x="1199" y="4300"/>
                  <a:pt x="0" y="5589"/>
                  <a:pt x="0" y="7175"/>
                </a:cubicBezTo>
                <a:lnTo>
                  <a:pt x="0" y="10433"/>
                </a:lnTo>
                <a:cubicBezTo>
                  <a:pt x="0" y="11403"/>
                  <a:pt x="797" y="12134"/>
                  <a:pt x="1698" y="12134"/>
                </a:cubicBezTo>
                <a:cubicBezTo>
                  <a:pt x="1885" y="12134"/>
                  <a:pt x="2076" y="12103"/>
                  <a:pt x="2265" y="12036"/>
                </a:cubicBezTo>
                <a:lnTo>
                  <a:pt x="2265" y="17625"/>
                </a:lnTo>
                <a:cubicBezTo>
                  <a:pt x="2265" y="18561"/>
                  <a:pt x="3023" y="19322"/>
                  <a:pt x="3962" y="19322"/>
                </a:cubicBezTo>
                <a:cubicBezTo>
                  <a:pt x="4378" y="19322"/>
                  <a:pt x="4783" y="19168"/>
                  <a:pt x="5094" y="18887"/>
                </a:cubicBezTo>
                <a:cubicBezTo>
                  <a:pt x="5412" y="19172"/>
                  <a:pt x="5817" y="19321"/>
                  <a:pt x="6228" y="19321"/>
                </a:cubicBezTo>
                <a:cubicBezTo>
                  <a:pt x="6462" y="19321"/>
                  <a:pt x="6697" y="19272"/>
                  <a:pt x="6918" y="19174"/>
                </a:cubicBezTo>
                <a:cubicBezTo>
                  <a:pt x="7531" y="18899"/>
                  <a:pt x="7923" y="18292"/>
                  <a:pt x="7926" y="17625"/>
                </a:cubicBezTo>
                <a:lnTo>
                  <a:pt x="7926" y="12036"/>
                </a:lnTo>
                <a:cubicBezTo>
                  <a:pt x="8115" y="12103"/>
                  <a:pt x="8305" y="12134"/>
                  <a:pt x="8492" y="12134"/>
                </a:cubicBezTo>
                <a:cubicBezTo>
                  <a:pt x="9392" y="12134"/>
                  <a:pt x="10188" y="11403"/>
                  <a:pt x="10191" y="10433"/>
                </a:cubicBezTo>
                <a:lnTo>
                  <a:pt x="10191" y="7175"/>
                </a:lnTo>
                <a:cubicBezTo>
                  <a:pt x="10191" y="5589"/>
                  <a:pt x="8989" y="4300"/>
                  <a:pt x="7513" y="4300"/>
                </a:cubicBezTo>
                <a:lnTo>
                  <a:pt x="5330" y="4300"/>
                </a:lnTo>
                <a:cubicBezTo>
                  <a:pt x="6468" y="4173"/>
                  <a:pt x="7310" y="3180"/>
                  <a:pt x="7250" y="2038"/>
                </a:cubicBezTo>
                <a:cubicBezTo>
                  <a:pt x="7187" y="894"/>
                  <a:pt x="6238" y="0"/>
                  <a:pt x="5094" y="0"/>
                </a:cubicBezTo>
                <a:close/>
              </a:path>
            </a:pathLst>
          </a:custGeom>
          <a:solidFill>
            <a:srgbClr val="04436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5D74"/>
              </a:solidFill>
              <a:latin typeface="Arial"/>
              <a:ea typeface="Arial"/>
              <a:cs typeface="Arial"/>
              <a:sym typeface="Arial"/>
            </a:endParaRPr>
          </a:p>
        </p:txBody>
      </p:sp>
      <p:sp>
        <p:nvSpPr>
          <p:cNvPr id="20" name="Google Shape;437;g33f7086fa49_1_2">
            <a:extLst>
              <a:ext uri="{FF2B5EF4-FFF2-40B4-BE49-F238E27FC236}">
                <a16:creationId xmlns:a16="http://schemas.microsoft.com/office/drawing/2014/main" id="{D263692D-A98F-84A0-C573-178CE948A851}"/>
              </a:ext>
            </a:extLst>
          </p:cNvPr>
          <p:cNvSpPr txBox="1"/>
          <p:nvPr/>
        </p:nvSpPr>
        <p:spPr>
          <a:xfrm>
            <a:off x="720000" y="1218979"/>
            <a:ext cx="836613"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484848"/>
                </a:solidFill>
                <a:latin typeface="Rubik"/>
                <a:ea typeface="Rubik"/>
                <a:cs typeface="Rubik"/>
                <a:sym typeface="Rubik"/>
              </a:rPr>
              <a:t>Subjects</a:t>
            </a:r>
          </a:p>
        </p:txBody>
      </p:sp>
      <p:sp>
        <p:nvSpPr>
          <p:cNvPr id="21" name="Google Shape;437;g33f7086fa49_1_2">
            <a:extLst>
              <a:ext uri="{FF2B5EF4-FFF2-40B4-BE49-F238E27FC236}">
                <a16:creationId xmlns:a16="http://schemas.microsoft.com/office/drawing/2014/main" id="{48C2C6C8-0CFD-92DE-74BF-C144F1940C69}"/>
              </a:ext>
            </a:extLst>
          </p:cNvPr>
          <p:cNvSpPr txBox="1"/>
          <p:nvPr/>
        </p:nvSpPr>
        <p:spPr>
          <a:xfrm>
            <a:off x="1737890" y="1218979"/>
            <a:ext cx="1290638"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484848"/>
                </a:solidFill>
                <a:latin typeface="Rubik"/>
                <a:ea typeface="Rubik"/>
                <a:cs typeface="Rubik"/>
                <a:sym typeface="Rubik"/>
              </a:rPr>
              <a:t>Audios per task</a:t>
            </a:r>
          </a:p>
        </p:txBody>
      </p:sp>
      <p:sp>
        <p:nvSpPr>
          <p:cNvPr id="23" name="Google Shape;437;g33f7086fa49_1_2">
            <a:extLst>
              <a:ext uri="{FF2B5EF4-FFF2-40B4-BE49-F238E27FC236}">
                <a16:creationId xmlns:a16="http://schemas.microsoft.com/office/drawing/2014/main" id="{DA53393F-28AB-50BA-88F1-2BD1187B3889}"/>
              </a:ext>
            </a:extLst>
          </p:cNvPr>
          <p:cNvSpPr txBox="1"/>
          <p:nvPr/>
        </p:nvSpPr>
        <p:spPr>
          <a:xfrm>
            <a:off x="1645575" y="3355268"/>
            <a:ext cx="1931398" cy="14772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484848"/>
                </a:solidFill>
                <a:latin typeface="Rubik"/>
                <a:ea typeface="Rubik"/>
                <a:cs typeface="Rubik"/>
                <a:sym typeface="Rubik"/>
              </a:rPr>
              <a:t>Free Speech</a:t>
            </a:r>
          </a:p>
          <a:p>
            <a:pPr marL="0" lvl="0" indent="0" algn="l" rtl="0">
              <a:spcBef>
                <a:spcPts val="0"/>
              </a:spcBef>
              <a:spcAft>
                <a:spcPts val="0"/>
              </a:spcAft>
              <a:buNone/>
            </a:pPr>
            <a:r>
              <a:rPr lang="en-US" dirty="0">
                <a:solidFill>
                  <a:srgbClr val="484848"/>
                </a:solidFill>
                <a:latin typeface="Rubik"/>
                <a:ea typeface="Rubik"/>
                <a:cs typeface="Rubik"/>
                <a:sym typeface="Rubik"/>
              </a:rPr>
              <a:t>Picture Description</a:t>
            </a:r>
          </a:p>
          <a:p>
            <a:pPr marL="0" lvl="0" indent="0" algn="l" rtl="0">
              <a:spcBef>
                <a:spcPts val="0"/>
              </a:spcBef>
              <a:spcAft>
                <a:spcPts val="0"/>
              </a:spcAft>
              <a:buNone/>
            </a:pPr>
            <a:r>
              <a:rPr lang="en-US" dirty="0">
                <a:solidFill>
                  <a:srgbClr val="484848"/>
                </a:solidFill>
                <a:latin typeface="Rubik"/>
                <a:ea typeface="Rubik"/>
                <a:cs typeface="Rubik"/>
                <a:sym typeface="Rubik"/>
              </a:rPr>
              <a:t>Dream Report </a:t>
            </a:r>
          </a:p>
          <a:p>
            <a:pPr marL="0" lvl="0" indent="0" algn="l" rtl="0">
              <a:spcBef>
                <a:spcPts val="0"/>
              </a:spcBef>
              <a:spcAft>
                <a:spcPts val="0"/>
              </a:spcAft>
              <a:buNone/>
            </a:pPr>
            <a:r>
              <a:rPr lang="en-US" dirty="0">
                <a:solidFill>
                  <a:srgbClr val="484848"/>
                </a:solidFill>
                <a:latin typeface="Rubik"/>
                <a:ea typeface="Rubik"/>
                <a:cs typeface="Rubik"/>
                <a:sym typeface="Rubik"/>
              </a:rPr>
              <a:t>Story Reading</a:t>
            </a:r>
          </a:p>
          <a:p>
            <a:pPr marL="0" lvl="0" indent="0" algn="l" rtl="0">
              <a:spcBef>
                <a:spcPts val="0"/>
              </a:spcBef>
              <a:spcAft>
                <a:spcPts val="0"/>
              </a:spcAft>
              <a:buNone/>
            </a:pPr>
            <a:r>
              <a:rPr lang="en-US" dirty="0">
                <a:solidFill>
                  <a:srgbClr val="484848"/>
                </a:solidFill>
                <a:latin typeface="Rubik"/>
                <a:ea typeface="Rubik"/>
                <a:cs typeface="Rubik"/>
                <a:sym typeface="Rubik"/>
              </a:rPr>
              <a:t>Story Recall</a:t>
            </a:r>
          </a:p>
          <a:p>
            <a:pPr marL="0" lvl="0" indent="0" algn="l" rtl="0">
              <a:spcBef>
                <a:spcPts val="0"/>
              </a:spcBef>
              <a:spcAft>
                <a:spcPts val="0"/>
              </a:spcAft>
              <a:buNone/>
            </a:pPr>
            <a:r>
              <a:rPr lang="en-US" dirty="0">
                <a:solidFill>
                  <a:srgbClr val="484848"/>
                </a:solidFill>
                <a:latin typeface="Rubik"/>
                <a:ea typeface="Rubik"/>
                <a:cs typeface="Rubik"/>
                <a:sym typeface="Rubik"/>
              </a:rPr>
              <a:t>…</a:t>
            </a:r>
          </a:p>
        </p:txBody>
      </p:sp>
      <p:sp>
        <p:nvSpPr>
          <p:cNvPr id="25" name="Google Shape;437;g33f7086fa49_1_2">
            <a:extLst>
              <a:ext uri="{FF2B5EF4-FFF2-40B4-BE49-F238E27FC236}">
                <a16:creationId xmlns:a16="http://schemas.microsoft.com/office/drawing/2014/main" id="{5489D8AE-769E-51EB-FD88-A7DCEBAF1399}"/>
              </a:ext>
            </a:extLst>
          </p:cNvPr>
          <p:cNvSpPr txBox="1"/>
          <p:nvPr/>
        </p:nvSpPr>
        <p:spPr>
          <a:xfrm>
            <a:off x="3277764" y="1236102"/>
            <a:ext cx="2028523"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rgbClr val="484848"/>
                </a:solidFill>
                <a:latin typeface="Rubik"/>
                <a:ea typeface="Rubik"/>
                <a:cs typeface="Rubik"/>
                <a:sym typeface="Rubik"/>
              </a:rPr>
              <a:t>1-minute segments</a:t>
            </a:r>
          </a:p>
        </p:txBody>
      </p:sp>
      <p:grpSp>
        <p:nvGrpSpPr>
          <p:cNvPr id="26" name="Group 25">
            <a:extLst>
              <a:ext uri="{FF2B5EF4-FFF2-40B4-BE49-F238E27FC236}">
                <a16:creationId xmlns:a16="http://schemas.microsoft.com/office/drawing/2014/main" id="{A6BFFFB9-91CA-1EBB-48C7-2FF805107BF7}"/>
              </a:ext>
            </a:extLst>
          </p:cNvPr>
          <p:cNvGrpSpPr/>
          <p:nvPr/>
        </p:nvGrpSpPr>
        <p:grpSpPr>
          <a:xfrm>
            <a:off x="1479281" y="1561495"/>
            <a:ext cx="1137820" cy="1689653"/>
            <a:chOff x="1395868" y="1541760"/>
            <a:chExt cx="1137820" cy="1689653"/>
          </a:xfrm>
        </p:grpSpPr>
        <p:cxnSp>
          <p:nvCxnSpPr>
            <p:cNvPr id="27" name="Straight Arrow Connector 26">
              <a:extLst>
                <a:ext uri="{FF2B5EF4-FFF2-40B4-BE49-F238E27FC236}">
                  <a16:creationId xmlns:a16="http://schemas.microsoft.com/office/drawing/2014/main" id="{13D8E56C-B1D0-1E7F-50F9-160974AC9C78}"/>
                </a:ext>
              </a:extLst>
            </p:cNvPr>
            <p:cNvCxnSpPr>
              <a:cxnSpLocks/>
            </p:cNvCxnSpPr>
            <p:nvPr/>
          </p:nvCxnSpPr>
          <p:spPr>
            <a:xfrm>
              <a:off x="1438275" y="1777772"/>
              <a:ext cx="257175" cy="0"/>
            </a:xfrm>
            <a:prstGeom prst="straightConnector1">
              <a:avLst/>
            </a:prstGeom>
            <a:ln w="9525" cap="flat" cmpd="sng" algn="ctr">
              <a:solidFill>
                <a:schemeClr val="tx2">
                  <a:lumMod val="1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9" name="Straight Arrow Connector 28">
              <a:extLst>
                <a:ext uri="{FF2B5EF4-FFF2-40B4-BE49-F238E27FC236}">
                  <a16:creationId xmlns:a16="http://schemas.microsoft.com/office/drawing/2014/main" id="{D507D820-E14B-2F15-E2A5-60BD6B0AD733}"/>
                </a:ext>
              </a:extLst>
            </p:cNvPr>
            <p:cNvCxnSpPr>
              <a:cxnSpLocks/>
            </p:cNvCxnSpPr>
            <p:nvPr/>
          </p:nvCxnSpPr>
          <p:spPr>
            <a:xfrm>
              <a:off x="1438275" y="1889125"/>
              <a:ext cx="434789" cy="317362"/>
            </a:xfrm>
            <a:prstGeom prst="straightConnector1">
              <a:avLst/>
            </a:prstGeom>
            <a:ln w="9525" cap="flat" cmpd="sng" algn="ctr">
              <a:solidFill>
                <a:schemeClr val="tx2">
                  <a:lumMod val="1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EC26499B-294E-3170-537A-BB393DE69DCC}"/>
                </a:ext>
              </a:extLst>
            </p:cNvPr>
            <p:cNvCxnSpPr>
              <a:cxnSpLocks/>
            </p:cNvCxnSpPr>
            <p:nvPr/>
          </p:nvCxnSpPr>
          <p:spPr>
            <a:xfrm>
              <a:off x="1395868" y="1997260"/>
              <a:ext cx="477196" cy="987880"/>
            </a:xfrm>
            <a:prstGeom prst="straightConnector1">
              <a:avLst/>
            </a:prstGeom>
            <a:ln w="9525" cap="flat" cmpd="sng" algn="ctr">
              <a:solidFill>
                <a:schemeClr val="tx2">
                  <a:lumMod val="1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40" name="Picture 39">
              <a:extLst>
                <a:ext uri="{FF2B5EF4-FFF2-40B4-BE49-F238E27FC236}">
                  <a16:creationId xmlns:a16="http://schemas.microsoft.com/office/drawing/2014/main" id="{FF0E2FC5-BC9C-DE5C-D2BD-E8B2E693D3F4}"/>
                </a:ext>
              </a:extLst>
            </p:cNvPr>
            <p:cNvPicPr>
              <a:picLocks noChangeAspect="1"/>
            </p:cNvPicPr>
            <p:nvPr/>
          </p:nvPicPr>
          <p:blipFill>
            <a:blip r:embed="rId3"/>
            <a:stretch>
              <a:fillRect/>
            </a:stretch>
          </p:blipFill>
          <p:spPr>
            <a:xfrm>
              <a:off x="2004930" y="2116824"/>
              <a:ext cx="528758" cy="528758"/>
            </a:xfrm>
            <a:prstGeom prst="rect">
              <a:avLst/>
            </a:prstGeom>
          </p:spPr>
        </p:pic>
        <p:pic>
          <p:nvPicPr>
            <p:cNvPr id="42" name="Picture 41">
              <a:extLst>
                <a:ext uri="{FF2B5EF4-FFF2-40B4-BE49-F238E27FC236}">
                  <a16:creationId xmlns:a16="http://schemas.microsoft.com/office/drawing/2014/main" id="{04278FBA-210A-6CE8-35A7-304D604C7FEA}"/>
                </a:ext>
              </a:extLst>
            </p:cNvPr>
            <p:cNvPicPr>
              <a:picLocks noChangeAspect="1"/>
            </p:cNvPicPr>
            <p:nvPr/>
          </p:nvPicPr>
          <p:blipFill>
            <a:blip r:embed="rId3"/>
            <a:stretch>
              <a:fillRect/>
            </a:stretch>
          </p:blipFill>
          <p:spPr>
            <a:xfrm>
              <a:off x="2004930" y="1541760"/>
              <a:ext cx="528758" cy="528758"/>
            </a:xfrm>
            <a:prstGeom prst="rect">
              <a:avLst/>
            </a:prstGeom>
          </p:spPr>
        </p:pic>
        <p:pic>
          <p:nvPicPr>
            <p:cNvPr id="43" name="Picture 42">
              <a:extLst>
                <a:ext uri="{FF2B5EF4-FFF2-40B4-BE49-F238E27FC236}">
                  <a16:creationId xmlns:a16="http://schemas.microsoft.com/office/drawing/2014/main" id="{967416D4-D188-F85A-EC73-C84CF94F3182}"/>
                </a:ext>
              </a:extLst>
            </p:cNvPr>
            <p:cNvPicPr>
              <a:picLocks noChangeAspect="1"/>
            </p:cNvPicPr>
            <p:nvPr/>
          </p:nvPicPr>
          <p:blipFill>
            <a:blip r:embed="rId3"/>
            <a:stretch>
              <a:fillRect/>
            </a:stretch>
          </p:blipFill>
          <p:spPr>
            <a:xfrm>
              <a:off x="2004930" y="2702655"/>
              <a:ext cx="528758" cy="528758"/>
            </a:xfrm>
            <a:prstGeom prst="rect">
              <a:avLst/>
            </a:prstGeom>
          </p:spPr>
        </p:pic>
      </p:grpSp>
      <p:grpSp>
        <p:nvGrpSpPr>
          <p:cNvPr id="44" name="Group 43">
            <a:extLst>
              <a:ext uri="{FF2B5EF4-FFF2-40B4-BE49-F238E27FC236}">
                <a16:creationId xmlns:a16="http://schemas.microsoft.com/office/drawing/2014/main" id="{A1AEAC45-D273-35B6-77C8-55E9FCACEDEB}"/>
              </a:ext>
            </a:extLst>
          </p:cNvPr>
          <p:cNvGrpSpPr/>
          <p:nvPr/>
        </p:nvGrpSpPr>
        <p:grpSpPr>
          <a:xfrm>
            <a:off x="2888847" y="1405688"/>
            <a:ext cx="1647654" cy="1884469"/>
            <a:chOff x="2805434" y="1385953"/>
            <a:chExt cx="1647654" cy="1884469"/>
          </a:xfrm>
        </p:grpSpPr>
        <p:cxnSp>
          <p:nvCxnSpPr>
            <p:cNvPr id="45" name="Straight Arrow Connector 44">
              <a:extLst>
                <a:ext uri="{FF2B5EF4-FFF2-40B4-BE49-F238E27FC236}">
                  <a16:creationId xmlns:a16="http://schemas.microsoft.com/office/drawing/2014/main" id="{11D7209D-1E76-21DF-2078-7FFFE024E1B7}"/>
                </a:ext>
              </a:extLst>
            </p:cNvPr>
            <p:cNvCxnSpPr>
              <a:cxnSpLocks/>
            </p:cNvCxnSpPr>
            <p:nvPr/>
          </p:nvCxnSpPr>
          <p:spPr>
            <a:xfrm>
              <a:off x="2847841" y="1763783"/>
              <a:ext cx="257175" cy="0"/>
            </a:xfrm>
            <a:prstGeom prst="straightConnector1">
              <a:avLst/>
            </a:prstGeom>
            <a:ln w="9525" cap="flat" cmpd="sng" algn="ctr">
              <a:solidFill>
                <a:schemeClr val="tx2">
                  <a:lumMod val="1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49" name="Straight Arrow Connector 48">
              <a:extLst>
                <a:ext uri="{FF2B5EF4-FFF2-40B4-BE49-F238E27FC236}">
                  <a16:creationId xmlns:a16="http://schemas.microsoft.com/office/drawing/2014/main" id="{E95CFD0D-1DBB-E2D7-2F8C-00DBFA3E1D4F}"/>
                </a:ext>
              </a:extLst>
            </p:cNvPr>
            <p:cNvCxnSpPr>
              <a:cxnSpLocks/>
            </p:cNvCxnSpPr>
            <p:nvPr/>
          </p:nvCxnSpPr>
          <p:spPr>
            <a:xfrm>
              <a:off x="2847841" y="1875136"/>
              <a:ext cx="434789" cy="317362"/>
            </a:xfrm>
            <a:prstGeom prst="straightConnector1">
              <a:avLst/>
            </a:prstGeom>
            <a:ln w="9525" cap="flat" cmpd="sng" algn="ctr">
              <a:solidFill>
                <a:schemeClr val="tx2">
                  <a:lumMod val="1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50" name="Straight Arrow Connector 49">
              <a:extLst>
                <a:ext uri="{FF2B5EF4-FFF2-40B4-BE49-F238E27FC236}">
                  <a16:creationId xmlns:a16="http://schemas.microsoft.com/office/drawing/2014/main" id="{8A4EB9D2-BC89-59BC-7E03-2077C508D989}"/>
                </a:ext>
              </a:extLst>
            </p:cNvPr>
            <p:cNvCxnSpPr>
              <a:cxnSpLocks/>
            </p:cNvCxnSpPr>
            <p:nvPr/>
          </p:nvCxnSpPr>
          <p:spPr>
            <a:xfrm>
              <a:off x="2805434" y="1983271"/>
              <a:ext cx="477196" cy="987880"/>
            </a:xfrm>
            <a:prstGeom prst="straightConnector1">
              <a:avLst/>
            </a:prstGeom>
            <a:ln w="9525" cap="flat" cmpd="sng" algn="ctr">
              <a:solidFill>
                <a:schemeClr val="tx2">
                  <a:lumMod val="10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pic>
          <p:nvPicPr>
            <p:cNvPr id="51" name="Picture 50">
              <a:extLst>
                <a:ext uri="{FF2B5EF4-FFF2-40B4-BE49-F238E27FC236}">
                  <a16:creationId xmlns:a16="http://schemas.microsoft.com/office/drawing/2014/main" id="{9DE38522-C7AB-78D7-FF6B-50BE3ABD7E30}"/>
                </a:ext>
              </a:extLst>
            </p:cNvPr>
            <p:cNvPicPr>
              <a:picLocks noChangeAspect="1"/>
            </p:cNvPicPr>
            <p:nvPr/>
          </p:nvPicPr>
          <p:blipFill>
            <a:blip r:embed="rId4"/>
            <a:stretch>
              <a:fillRect/>
            </a:stretch>
          </p:blipFill>
          <p:spPr>
            <a:xfrm>
              <a:off x="3506442" y="1385953"/>
              <a:ext cx="936640" cy="755659"/>
            </a:xfrm>
            <a:prstGeom prst="rect">
              <a:avLst/>
            </a:prstGeom>
          </p:spPr>
        </p:pic>
        <p:pic>
          <p:nvPicPr>
            <p:cNvPr id="52" name="Picture 51">
              <a:extLst>
                <a:ext uri="{FF2B5EF4-FFF2-40B4-BE49-F238E27FC236}">
                  <a16:creationId xmlns:a16="http://schemas.microsoft.com/office/drawing/2014/main" id="{0C385C01-3278-DF35-0A6F-E3E1434356E1}"/>
                </a:ext>
              </a:extLst>
            </p:cNvPr>
            <p:cNvPicPr>
              <a:picLocks noChangeAspect="1"/>
            </p:cNvPicPr>
            <p:nvPr/>
          </p:nvPicPr>
          <p:blipFill>
            <a:blip r:embed="rId4"/>
            <a:stretch>
              <a:fillRect/>
            </a:stretch>
          </p:blipFill>
          <p:spPr>
            <a:xfrm>
              <a:off x="3511445" y="1889923"/>
              <a:ext cx="936640" cy="755659"/>
            </a:xfrm>
            <a:prstGeom prst="rect">
              <a:avLst/>
            </a:prstGeom>
          </p:spPr>
        </p:pic>
        <p:pic>
          <p:nvPicPr>
            <p:cNvPr id="53" name="Picture 52">
              <a:extLst>
                <a:ext uri="{FF2B5EF4-FFF2-40B4-BE49-F238E27FC236}">
                  <a16:creationId xmlns:a16="http://schemas.microsoft.com/office/drawing/2014/main" id="{7C789E7D-13DF-DC91-19DC-2B56F62533AB}"/>
                </a:ext>
              </a:extLst>
            </p:cNvPr>
            <p:cNvPicPr>
              <a:picLocks noChangeAspect="1"/>
            </p:cNvPicPr>
            <p:nvPr/>
          </p:nvPicPr>
          <p:blipFill>
            <a:blip r:embed="rId4"/>
            <a:stretch>
              <a:fillRect/>
            </a:stretch>
          </p:blipFill>
          <p:spPr>
            <a:xfrm>
              <a:off x="3516448" y="2514763"/>
              <a:ext cx="936640" cy="755659"/>
            </a:xfrm>
            <a:prstGeom prst="rect">
              <a:avLst/>
            </a:prstGeom>
          </p:spPr>
        </p:pic>
      </p:grpSp>
      <p:sp>
        <p:nvSpPr>
          <p:cNvPr id="54" name="Google Shape;437;g33f7086fa49_1_2">
            <a:extLst>
              <a:ext uri="{FF2B5EF4-FFF2-40B4-BE49-F238E27FC236}">
                <a16:creationId xmlns:a16="http://schemas.microsoft.com/office/drawing/2014/main" id="{CD4E066D-5DE7-AF98-73E5-72675966B5F0}"/>
              </a:ext>
            </a:extLst>
          </p:cNvPr>
          <p:cNvSpPr txBox="1"/>
          <p:nvPr/>
        </p:nvSpPr>
        <p:spPr>
          <a:xfrm>
            <a:off x="7599659" y="2496946"/>
            <a:ext cx="1415295"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dirty="0">
                <a:solidFill>
                  <a:srgbClr val="119BB2"/>
                </a:solidFill>
                <a:latin typeface="Rubik"/>
                <a:ea typeface="Rubik"/>
                <a:cs typeface="Rubik"/>
                <a:sym typeface="Rubik"/>
              </a:rPr>
              <a:t>80% Train</a:t>
            </a:r>
          </a:p>
          <a:p>
            <a:pPr marL="0" lvl="0" indent="0" algn="l" rtl="0">
              <a:spcBef>
                <a:spcPts val="0"/>
              </a:spcBef>
              <a:spcAft>
                <a:spcPts val="0"/>
              </a:spcAft>
              <a:buNone/>
            </a:pPr>
            <a:r>
              <a:rPr lang="en-US" sz="1600" b="1" dirty="0">
                <a:solidFill>
                  <a:srgbClr val="119BB2"/>
                </a:solidFill>
                <a:latin typeface="Rubik"/>
                <a:ea typeface="Rubik"/>
                <a:cs typeface="Rubik"/>
                <a:sym typeface="Rubik"/>
              </a:rPr>
              <a:t>20% Test</a:t>
            </a:r>
          </a:p>
        </p:txBody>
      </p:sp>
      <p:sp>
        <p:nvSpPr>
          <p:cNvPr id="63" name="Google Shape;547;g33fcd00d216_0_186"/>
          <p:cNvSpPr txBox="1"/>
          <p:nvPr/>
        </p:nvSpPr>
        <p:spPr>
          <a:xfrm>
            <a:off x="6257034" y="1336295"/>
            <a:ext cx="549000" cy="680700"/>
          </a:xfrm>
          <a:prstGeom prst="rect">
            <a:avLst/>
          </a:prstGeom>
          <a:noFill/>
          <a:ln>
            <a:noFill/>
          </a:ln>
        </p:spPr>
        <p:txBody>
          <a:bodyPr spcFirstLastPara="1" wrap="square" lIns="91400" tIns="91400" rIns="91400" bIns="91400" anchor="b" anchorCtr="0">
            <a:normAutofit lnSpcReduction="10000"/>
          </a:bodyPr>
          <a:lstStyle/>
          <a:p>
            <a:pPr marL="0" marR="0" lvl="0" indent="0" algn="l" rtl="0">
              <a:lnSpc>
                <a:spcPct val="100000"/>
              </a:lnSpc>
              <a:spcBef>
                <a:spcPts val="0"/>
              </a:spcBef>
              <a:spcAft>
                <a:spcPts val="0"/>
              </a:spcAft>
              <a:buClr>
                <a:srgbClr val="119BB2"/>
              </a:buClr>
              <a:buSzPts val="3600"/>
              <a:buFont typeface="Poppins"/>
              <a:buNone/>
            </a:pPr>
            <a:r>
              <a:rPr lang="en-US" sz="3600" b="1" dirty="0">
                <a:solidFill>
                  <a:srgbClr val="119BB2"/>
                </a:solidFill>
                <a:latin typeface="Poppins"/>
                <a:ea typeface="Poppins"/>
                <a:cs typeface="Poppins"/>
                <a:sym typeface="Poppins"/>
              </a:rPr>
              <a:t>7</a:t>
            </a:r>
            <a:endParaRPr dirty="0"/>
          </a:p>
        </p:txBody>
      </p:sp>
      <p:sp>
        <p:nvSpPr>
          <p:cNvPr id="512" name="Google Shape;548;g33fcd00d216_0_186"/>
          <p:cNvSpPr txBox="1"/>
          <p:nvPr/>
        </p:nvSpPr>
        <p:spPr>
          <a:xfrm>
            <a:off x="6257034" y="1972895"/>
            <a:ext cx="1414500" cy="3675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44362"/>
              </a:buClr>
              <a:buSzPts val="1200"/>
              <a:buFont typeface="Rubik"/>
              <a:buNone/>
            </a:pPr>
            <a:r>
              <a:rPr lang="en-US" sz="1200">
                <a:solidFill>
                  <a:srgbClr val="044362"/>
                </a:solidFill>
                <a:latin typeface="Rubik"/>
                <a:ea typeface="Rubik"/>
                <a:cs typeface="Rubik"/>
                <a:sym typeface="Rubik"/>
              </a:rPr>
              <a:t>Languages</a:t>
            </a:r>
            <a:endParaRPr/>
          </a:p>
        </p:txBody>
      </p:sp>
      <p:sp>
        <p:nvSpPr>
          <p:cNvPr id="513" name="Google Shape;549;g33fcd00d216_0_186"/>
          <p:cNvSpPr txBox="1"/>
          <p:nvPr/>
        </p:nvSpPr>
        <p:spPr>
          <a:xfrm>
            <a:off x="6230495" y="3409528"/>
            <a:ext cx="1082100" cy="768900"/>
          </a:xfrm>
          <a:prstGeom prst="rect">
            <a:avLst/>
          </a:prstGeom>
          <a:noFill/>
          <a:ln>
            <a:noFill/>
          </a:ln>
        </p:spPr>
        <p:txBody>
          <a:bodyPr spcFirstLastPara="1" wrap="square" lIns="91400" tIns="91400" rIns="91400" bIns="91400" anchor="b" anchorCtr="0">
            <a:normAutofit/>
          </a:bodyPr>
          <a:lstStyle/>
          <a:p>
            <a:pPr marL="0" marR="0" lvl="0" indent="0" algn="l" rtl="0">
              <a:lnSpc>
                <a:spcPct val="100000"/>
              </a:lnSpc>
              <a:spcBef>
                <a:spcPts val="0"/>
              </a:spcBef>
              <a:spcAft>
                <a:spcPts val="0"/>
              </a:spcAft>
              <a:buClr>
                <a:srgbClr val="119BB2"/>
              </a:buClr>
              <a:buSzPts val="3600"/>
              <a:buFont typeface="Poppins"/>
              <a:buNone/>
            </a:pPr>
            <a:r>
              <a:rPr lang="en-US" sz="3600" b="1" dirty="0">
                <a:solidFill>
                  <a:srgbClr val="119BB2"/>
                </a:solidFill>
                <a:latin typeface="Poppins"/>
                <a:ea typeface="Poppins"/>
                <a:cs typeface="Poppins"/>
                <a:sym typeface="Poppins"/>
              </a:rPr>
              <a:t>324</a:t>
            </a:r>
            <a:endParaRPr dirty="0"/>
          </a:p>
        </p:txBody>
      </p:sp>
      <p:sp>
        <p:nvSpPr>
          <p:cNvPr id="514" name="Google Shape;550;g33fcd00d216_0_186"/>
          <p:cNvSpPr txBox="1"/>
          <p:nvPr/>
        </p:nvSpPr>
        <p:spPr>
          <a:xfrm>
            <a:off x="6230072" y="4097055"/>
            <a:ext cx="1788900" cy="367500"/>
          </a:xfrm>
          <a:prstGeom prst="rect">
            <a:avLst/>
          </a:prstGeom>
          <a:noFill/>
          <a:ln>
            <a:noFill/>
          </a:ln>
        </p:spPr>
        <p:txBody>
          <a:bodyPr spcFirstLastPara="1" wrap="square" lIns="91400" tIns="91400" rIns="91400" bIns="91400" anchor="t" anchorCtr="0">
            <a:normAutofit/>
          </a:bodyPr>
          <a:lstStyle/>
          <a:p>
            <a:pPr marL="0" marR="0" lvl="0" indent="0" algn="l" rtl="0">
              <a:lnSpc>
                <a:spcPct val="100000"/>
              </a:lnSpc>
              <a:spcBef>
                <a:spcPts val="0"/>
              </a:spcBef>
              <a:spcAft>
                <a:spcPts val="0"/>
              </a:spcAft>
              <a:buClr>
                <a:srgbClr val="044362"/>
              </a:buClr>
              <a:buSzPts val="1200"/>
              <a:buFont typeface="Rubik"/>
              <a:buNone/>
            </a:pPr>
            <a:r>
              <a:rPr lang="en-US" sz="1200" dirty="0">
                <a:solidFill>
                  <a:srgbClr val="044362"/>
                </a:solidFill>
                <a:latin typeface="Rubik"/>
                <a:ea typeface="Rubik"/>
                <a:cs typeface="Rubik"/>
                <a:sym typeface="Rubik"/>
              </a:rPr>
              <a:t>Participants </a:t>
            </a:r>
            <a:endParaRPr dirty="0"/>
          </a:p>
        </p:txBody>
      </p:sp>
      <p:sp>
        <p:nvSpPr>
          <p:cNvPr id="515" name="Google Shape;551;g33fcd00d216_0_186"/>
          <p:cNvSpPr/>
          <p:nvPr/>
        </p:nvSpPr>
        <p:spPr>
          <a:xfrm flipH="1">
            <a:off x="6129085" y="1453545"/>
            <a:ext cx="37200" cy="839700"/>
          </a:xfrm>
          <a:prstGeom prst="rect">
            <a:avLst/>
          </a:prstGeom>
          <a:gradFill>
            <a:gsLst>
              <a:gs pos="0">
                <a:srgbClr val="044362"/>
              </a:gs>
              <a:gs pos="100000">
                <a:srgbClr val="119BB2"/>
              </a:gs>
            </a:gsLst>
            <a:lin ang="5400012"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chemeClr val="accent6"/>
              </a:buClr>
              <a:buSzPts val="1400"/>
              <a:buFont typeface="PT Sans"/>
              <a:buNone/>
            </a:pPr>
            <a:endParaRPr sz="1400" b="0" i="0" u="none" strike="noStrike" cap="none">
              <a:solidFill>
                <a:schemeClr val="accent6"/>
              </a:solidFill>
              <a:latin typeface="PT Sans"/>
              <a:ea typeface="PT Sans"/>
              <a:cs typeface="PT Sans"/>
              <a:sym typeface="PT Sans"/>
            </a:endParaRPr>
          </a:p>
        </p:txBody>
      </p:sp>
      <p:sp>
        <p:nvSpPr>
          <p:cNvPr id="516" name="Google Shape;553;g33fcd00d216_0_186"/>
          <p:cNvSpPr/>
          <p:nvPr/>
        </p:nvSpPr>
        <p:spPr>
          <a:xfrm flipH="1">
            <a:off x="6129085" y="3528384"/>
            <a:ext cx="37200" cy="839700"/>
          </a:xfrm>
          <a:prstGeom prst="rect">
            <a:avLst/>
          </a:prstGeom>
          <a:gradFill>
            <a:gsLst>
              <a:gs pos="0">
                <a:srgbClr val="044362"/>
              </a:gs>
              <a:gs pos="100000">
                <a:srgbClr val="119BB2"/>
              </a:gs>
            </a:gsLst>
            <a:lin ang="5400012"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chemeClr val="accent6"/>
              </a:buClr>
              <a:buSzPts val="1400"/>
              <a:buFont typeface="PT Sans"/>
              <a:buNone/>
            </a:pPr>
            <a:endParaRPr sz="1400" b="0" i="0" u="none" strike="noStrike" cap="none">
              <a:solidFill>
                <a:schemeClr val="accent6"/>
              </a:solidFill>
              <a:latin typeface="PT Sans"/>
              <a:ea typeface="PT Sans"/>
              <a:cs typeface="PT Sans"/>
              <a:sym typeface="PT Sans"/>
            </a:endParaRPr>
          </a:p>
        </p:txBody>
      </p:sp>
      <p:sp>
        <p:nvSpPr>
          <p:cNvPr id="517" name="Google Shape;545;g33fcd00d216_0_186">
            <a:extLst>
              <a:ext uri="{FF2B5EF4-FFF2-40B4-BE49-F238E27FC236}">
                <a16:creationId xmlns:a16="http://schemas.microsoft.com/office/drawing/2014/main" id="{6A786D7D-7872-A679-0EA5-ED566C3FFC0A}"/>
              </a:ext>
            </a:extLst>
          </p:cNvPr>
          <p:cNvSpPr txBox="1">
            <a:spLocks/>
          </p:cNvSpPr>
          <p:nvPr/>
        </p:nvSpPr>
        <p:spPr>
          <a:xfrm>
            <a:off x="6215596" y="3034919"/>
            <a:ext cx="1865400" cy="367500"/>
          </a:xfrm>
          <a:prstGeom prst="rect">
            <a:avLst/>
          </a:prstGeom>
          <a:noFill/>
          <a:ln>
            <a:noFill/>
          </a:ln>
        </p:spPr>
        <p:txBody>
          <a:bodyPr spcFirstLastPara="1" wrap="square" lIns="91400" tIns="91400" rIns="91400" bIns="91400" anchor="t" anchorCtr="0">
            <a:norm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484848"/>
              </a:buClr>
              <a:buSzPts val="1800"/>
              <a:buFont typeface="Rubik"/>
              <a:buNone/>
              <a:defRPr sz="1200" b="0" i="0" u="none" strike="noStrike" cap="none">
                <a:solidFill>
                  <a:srgbClr val="484848"/>
                </a:solidFill>
                <a:latin typeface="Rubik"/>
                <a:ea typeface="Rubik"/>
                <a:cs typeface="Rubik"/>
                <a:sym typeface="Rubik"/>
              </a:defRPr>
            </a:lvl1pPr>
            <a:lvl2pPr marL="914400" marR="0" lvl="1" indent="-228600" algn="l" rtl="0">
              <a:lnSpc>
                <a:spcPct val="100000"/>
              </a:lnSpc>
              <a:spcBef>
                <a:spcPts val="0"/>
              </a:spcBef>
              <a:spcAft>
                <a:spcPts val="0"/>
              </a:spcAft>
              <a:buClr>
                <a:srgbClr val="484848"/>
              </a:buClr>
              <a:buSzPts val="1800"/>
              <a:buFont typeface="Rubik"/>
              <a:buNone/>
              <a:defRPr sz="1200" b="0" i="0" u="none" strike="noStrike" cap="none">
                <a:solidFill>
                  <a:srgbClr val="484848"/>
                </a:solidFill>
                <a:latin typeface="Rubik"/>
                <a:ea typeface="Rubik"/>
                <a:cs typeface="Rubik"/>
                <a:sym typeface="Rubik"/>
              </a:defRPr>
            </a:lvl2pPr>
            <a:lvl3pPr marL="1371600" marR="0" lvl="2" indent="-228600" algn="l" rtl="0">
              <a:lnSpc>
                <a:spcPct val="100000"/>
              </a:lnSpc>
              <a:spcBef>
                <a:spcPts val="0"/>
              </a:spcBef>
              <a:spcAft>
                <a:spcPts val="0"/>
              </a:spcAft>
              <a:buClr>
                <a:srgbClr val="484848"/>
              </a:buClr>
              <a:buSzPts val="1800"/>
              <a:buFont typeface="Rubik"/>
              <a:buNone/>
              <a:defRPr sz="1200" b="0" i="0" u="none" strike="noStrike" cap="none">
                <a:solidFill>
                  <a:srgbClr val="484848"/>
                </a:solidFill>
                <a:latin typeface="Rubik"/>
                <a:ea typeface="Rubik"/>
                <a:cs typeface="Rubik"/>
                <a:sym typeface="Rubik"/>
              </a:defRPr>
            </a:lvl3pPr>
            <a:lvl4pPr marL="1828800" marR="0" lvl="3" indent="-228600" algn="l" rtl="0">
              <a:lnSpc>
                <a:spcPct val="100000"/>
              </a:lnSpc>
              <a:spcBef>
                <a:spcPts val="0"/>
              </a:spcBef>
              <a:spcAft>
                <a:spcPts val="0"/>
              </a:spcAft>
              <a:buClr>
                <a:srgbClr val="484848"/>
              </a:buClr>
              <a:buSzPts val="1800"/>
              <a:buFont typeface="Rubik"/>
              <a:buNone/>
              <a:defRPr sz="1200" b="0" i="0" u="none" strike="noStrike" cap="none">
                <a:solidFill>
                  <a:srgbClr val="484848"/>
                </a:solidFill>
                <a:latin typeface="Rubik"/>
                <a:ea typeface="Rubik"/>
                <a:cs typeface="Rubik"/>
                <a:sym typeface="Rubik"/>
              </a:defRPr>
            </a:lvl4pPr>
            <a:lvl5pPr marL="2286000" marR="0" lvl="4" indent="-228600" algn="l" rtl="0">
              <a:lnSpc>
                <a:spcPct val="100000"/>
              </a:lnSpc>
              <a:spcBef>
                <a:spcPts val="0"/>
              </a:spcBef>
              <a:spcAft>
                <a:spcPts val="0"/>
              </a:spcAft>
              <a:buClr>
                <a:srgbClr val="484848"/>
              </a:buClr>
              <a:buSzPts val="1800"/>
              <a:buFont typeface="Rubik"/>
              <a:buNone/>
              <a:defRPr sz="1200" b="0" i="0" u="none" strike="noStrike" cap="none">
                <a:solidFill>
                  <a:srgbClr val="484848"/>
                </a:solidFill>
                <a:latin typeface="Rubik"/>
                <a:ea typeface="Rubik"/>
                <a:cs typeface="Rubik"/>
                <a:sym typeface="Rubik"/>
              </a:defRPr>
            </a:lvl5pPr>
            <a:lvl6pPr marL="2743200" marR="0" lvl="5"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6pPr>
            <a:lvl7pPr marL="3200400" marR="0" lvl="6"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7pPr>
            <a:lvl8pPr marL="3657600" marR="0" lvl="7"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8pPr>
            <a:lvl9pPr marL="4114800" marR="0" lvl="8" indent="-304800" algn="l" rtl="0">
              <a:lnSpc>
                <a:spcPct val="100000"/>
              </a:lnSpc>
              <a:spcBef>
                <a:spcPts val="0"/>
              </a:spcBef>
              <a:spcAft>
                <a:spcPts val="0"/>
              </a:spcAft>
              <a:buClr>
                <a:srgbClr val="484848"/>
              </a:buClr>
              <a:buSzPts val="1200"/>
              <a:buFont typeface="Rubik"/>
              <a:buChar char="■"/>
              <a:defRPr sz="1200" b="0" i="0" u="none" strike="noStrike" cap="none">
                <a:solidFill>
                  <a:srgbClr val="484848"/>
                </a:solidFill>
                <a:latin typeface="Rubik"/>
                <a:ea typeface="Rubik"/>
                <a:cs typeface="Rubik"/>
                <a:sym typeface="Rubik"/>
              </a:defRPr>
            </a:lvl9pPr>
          </a:lstStyle>
          <a:p>
            <a:pPr marL="0" indent="0">
              <a:buClr>
                <a:srgbClr val="044362"/>
              </a:buClr>
              <a:buSzPts val="1200"/>
              <a:buFont typeface="Helvetica Neue"/>
              <a:buNone/>
            </a:pPr>
            <a:r>
              <a:rPr lang="en-US">
                <a:solidFill>
                  <a:srgbClr val="044362"/>
                </a:solidFill>
              </a:rPr>
              <a:t>Data points </a:t>
            </a:r>
            <a:endParaRPr lang="en-US"/>
          </a:p>
        </p:txBody>
      </p:sp>
      <p:sp>
        <p:nvSpPr>
          <p:cNvPr id="518" name="Google Shape;546;g33fcd00d216_0_186">
            <a:extLst>
              <a:ext uri="{FF2B5EF4-FFF2-40B4-BE49-F238E27FC236}">
                <a16:creationId xmlns:a16="http://schemas.microsoft.com/office/drawing/2014/main" id="{46F65CDB-6AC5-F650-763D-890B5E9075B6}"/>
              </a:ext>
            </a:extLst>
          </p:cNvPr>
          <p:cNvSpPr txBox="1">
            <a:spLocks/>
          </p:cNvSpPr>
          <p:nvPr/>
        </p:nvSpPr>
        <p:spPr>
          <a:xfrm>
            <a:off x="6237316" y="2310119"/>
            <a:ext cx="1289100" cy="768900"/>
          </a:xfrm>
          <a:prstGeom prst="rect">
            <a:avLst/>
          </a:prstGeom>
          <a:noFill/>
          <a:ln>
            <a:noFill/>
          </a:ln>
        </p:spPr>
        <p:txBody>
          <a:bodyPr spcFirstLastPara="1" wrap="square" lIns="91400" tIns="91400" rIns="91400" bIns="914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18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rgbClr val="044362"/>
              </a:buClr>
              <a:buSzPts val="1800"/>
              <a:buFont typeface="Poppins"/>
              <a:buNone/>
              <a:defRPr sz="2500" b="1" i="0" u="none" strike="noStrike" cap="none">
                <a:solidFill>
                  <a:schemeClr val="accent1"/>
                </a:solidFill>
                <a:latin typeface="Poppins"/>
                <a:ea typeface="Poppins"/>
                <a:cs typeface="Poppins"/>
                <a:sym typeface="Poppins"/>
              </a:defRPr>
            </a:lvl9pPr>
          </a:lstStyle>
          <a:p>
            <a:pPr>
              <a:buClr>
                <a:srgbClr val="119BB2"/>
              </a:buClr>
              <a:buSzPts val="3600"/>
            </a:pPr>
            <a:r>
              <a:rPr lang="en-US" sz="3600" dirty="0">
                <a:solidFill>
                  <a:srgbClr val="119BB2"/>
                </a:solidFill>
              </a:rPr>
              <a:t>4961</a:t>
            </a:r>
            <a:endParaRPr lang="en-US" sz="3600" dirty="0"/>
          </a:p>
        </p:txBody>
      </p:sp>
      <p:sp>
        <p:nvSpPr>
          <p:cNvPr id="519" name="Google Shape;552;g33fcd00d216_0_186">
            <a:extLst>
              <a:ext uri="{FF2B5EF4-FFF2-40B4-BE49-F238E27FC236}">
                <a16:creationId xmlns:a16="http://schemas.microsoft.com/office/drawing/2014/main" id="{A2C942CB-F970-B37B-ACAF-699499FD630A}"/>
              </a:ext>
            </a:extLst>
          </p:cNvPr>
          <p:cNvSpPr/>
          <p:nvPr/>
        </p:nvSpPr>
        <p:spPr>
          <a:xfrm flipH="1">
            <a:off x="6131983" y="2515568"/>
            <a:ext cx="37200" cy="839700"/>
          </a:xfrm>
          <a:prstGeom prst="rect">
            <a:avLst/>
          </a:prstGeom>
          <a:gradFill>
            <a:gsLst>
              <a:gs pos="0">
                <a:srgbClr val="044362"/>
              </a:gs>
              <a:gs pos="100000">
                <a:srgbClr val="119BB2"/>
              </a:gs>
            </a:gsLst>
            <a:lin ang="5400012" scaled="0"/>
          </a:gra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chemeClr val="accent6"/>
              </a:buClr>
              <a:buSzPts val="1400"/>
              <a:buFont typeface="PT Sans"/>
              <a:buNone/>
            </a:pPr>
            <a:endParaRPr sz="1400" b="0" i="0" u="none" strike="noStrike" cap="none">
              <a:solidFill>
                <a:schemeClr val="accent6"/>
              </a:solidFill>
              <a:latin typeface="PT Sans"/>
              <a:ea typeface="PT Sans"/>
              <a:cs typeface="PT Sans"/>
              <a:sym typeface="PT Sans"/>
            </a:endParaRPr>
          </a:p>
        </p:txBody>
      </p:sp>
      <p:sp>
        <p:nvSpPr>
          <p:cNvPr id="520" name="Google Shape;657;p16">
            <a:extLst>
              <a:ext uri="{FF2B5EF4-FFF2-40B4-BE49-F238E27FC236}">
                <a16:creationId xmlns:a16="http://schemas.microsoft.com/office/drawing/2014/main" id="{BABCB06F-8106-69F3-F681-3F97DD79942C}"/>
              </a:ext>
            </a:extLst>
          </p:cNvPr>
          <p:cNvSpPr>
            <a:spLocks noChangeAspect="1"/>
          </p:cNvSpPr>
          <p:nvPr/>
        </p:nvSpPr>
        <p:spPr>
          <a:xfrm>
            <a:off x="5137955" y="2604919"/>
            <a:ext cx="439448" cy="439448"/>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19050" cap="flat" cmpd="sng">
            <a:solidFill>
              <a:srgbClr val="04436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437;g33f7086fa49_1_2">
            <a:extLst>
              <a:ext uri="{FF2B5EF4-FFF2-40B4-BE49-F238E27FC236}">
                <a16:creationId xmlns:a16="http://schemas.microsoft.com/office/drawing/2014/main" id="{BFC30B7F-6994-3B2C-BD2A-60577991C3CD}"/>
              </a:ext>
            </a:extLst>
          </p:cNvPr>
          <p:cNvSpPr txBox="1"/>
          <p:nvPr/>
        </p:nvSpPr>
        <p:spPr>
          <a:xfrm>
            <a:off x="3570802" y="3332711"/>
            <a:ext cx="1931398"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484848"/>
                </a:solidFill>
                <a:latin typeface="Rubik"/>
                <a:ea typeface="Rubik"/>
                <a:cs typeface="Rubik"/>
                <a:sym typeface="Rubik"/>
              </a:rPr>
              <a:t>Similar to </a:t>
            </a:r>
          </a:p>
          <a:p>
            <a:pPr marL="0" lvl="0" indent="0" algn="l" rtl="0">
              <a:spcBef>
                <a:spcPts val="0"/>
              </a:spcBef>
              <a:spcAft>
                <a:spcPts val="0"/>
              </a:spcAft>
              <a:buNone/>
            </a:pPr>
            <a:r>
              <a:rPr lang="en-US" dirty="0">
                <a:solidFill>
                  <a:srgbClr val="484848"/>
                </a:solidFill>
                <a:latin typeface="Rubik"/>
                <a:ea typeface="Rubik"/>
                <a:cs typeface="Rubik"/>
                <a:sym typeface="Rubik"/>
              </a:rPr>
              <a:t>real data collection</a:t>
            </a:r>
          </a:p>
          <a:p>
            <a:pPr marL="0" lvl="0" indent="0" algn="l" rtl="0">
              <a:spcBef>
                <a:spcPts val="0"/>
              </a:spcBef>
              <a:spcAft>
                <a:spcPts val="0"/>
              </a:spcAft>
              <a:buNone/>
            </a:pPr>
            <a:r>
              <a:rPr lang="en-US" dirty="0">
                <a:solidFill>
                  <a:srgbClr val="484848"/>
                </a:solidFill>
                <a:latin typeface="Rubik"/>
                <a:ea typeface="Rubik"/>
                <a:cs typeface="Rubik"/>
                <a:sym typeface="Rubik"/>
              </a:rPr>
              <a:t>in the later trials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fltVal val="0"/>
                                          </p:val>
                                        </p:tav>
                                        <p:tav tm="100000">
                                          <p:val>
                                            <p:strVal val="#ppt_w"/>
                                          </p:val>
                                        </p:tav>
                                      </p:tavLst>
                                    </p:anim>
                                    <p:anim calcmode="lin" valueType="num">
                                      <p:cBhvr>
                                        <p:cTn id="39" dur="1000" fill="hold"/>
                                        <p:tgtEl>
                                          <p:spTgt spid="25"/>
                                        </p:tgtEl>
                                        <p:attrNameLst>
                                          <p:attrName>ppt_h</p:attrName>
                                        </p:attrNameLst>
                                      </p:cBhvr>
                                      <p:tavLst>
                                        <p:tav tm="0">
                                          <p:val>
                                            <p:fltVal val="0"/>
                                          </p:val>
                                        </p:tav>
                                        <p:tav tm="100000">
                                          <p:val>
                                            <p:strVal val="#ppt_h"/>
                                          </p:val>
                                        </p:tav>
                                      </p:tavLst>
                                    </p:anim>
                                    <p:anim calcmode="lin" valueType="num">
                                      <p:cBhvr>
                                        <p:cTn id="40" dur="1000" fill="hold"/>
                                        <p:tgtEl>
                                          <p:spTgt spid="25"/>
                                        </p:tgtEl>
                                        <p:attrNameLst>
                                          <p:attrName>style.rotation</p:attrName>
                                        </p:attrNameLst>
                                      </p:cBhvr>
                                      <p:tavLst>
                                        <p:tav tm="0">
                                          <p:val>
                                            <p:fltVal val="90"/>
                                          </p:val>
                                        </p:tav>
                                        <p:tav tm="100000">
                                          <p:val>
                                            <p:fltVal val="0"/>
                                          </p:val>
                                        </p:tav>
                                      </p:tavLst>
                                    </p:anim>
                                    <p:animEffect transition="in" filter="fade">
                                      <p:cBhvr>
                                        <p:cTn id="41" dur="1000"/>
                                        <p:tgtEl>
                                          <p:spTgt spid="25"/>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8" presetClass="entr" presetSubtype="3" fill="hold" grpId="0" nodeType="clickEffect">
                                  <p:stCondLst>
                                    <p:cond delay="0"/>
                                  </p:stCondLst>
                                  <p:childTnLst>
                                    <p:set>
                                      <p:cBhvr>
                                        <p:cTn id="56" dur="1" fill="hold">
                                          <p:stCondLst>
                                            <p:cond delay="0"/>
                                          </p:stCondLst>
                                        </p:cTn>
                                        <p:tgtEl>
                                          <p:spTgt spid="520"/>
                                        </p:tgtEl>
                                        <p:attrNameLst>
                                          <p:attrName>style.visibility</p:attrName>
                                        </p:attrNameLst>
                                      </p:cBhvr>
                                      <p:to>
                                        <p:strVal val="visible"/>
                                      </p:to>
                                    </p:set>
                                    <p:animEffect transition="in" filter="strips(upRight)">
                                      <p:cBhvr>
                                        <p:cTn id="57" dur="500"/>
                                        <p:tgtEl>
                                          <p:spTgt spid="52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1000"/>
                                        <p:tgtEl>
                                          <p:spTgt spid="63"/>
                                        </p:tgtEl>
                                      </p:cBhvr>
                                    </p:animEffect>
                                    <p:anim calcmode="lin" valueType="num">
                                      <p:cBhvr>
                                        <p:cTn id="63" dur="1000" fill="hold"/>
                                        <p:tgtEl>
                                          <p:spTgt spid="63"/>
                                        </p:tgtEl>
                                        <p:attrNameLst>
                                          <p:attrName>ppt_x</p:attrName>
                                        </p:attrNameLst>
                                      </p:cBhvr>
                                      <p:tavLst>
                                        <p:tav tm="0">
                                          <p:val>
                                            <p:strVal val="#ppt_x"/>
                                          </p:val>
                                        </p:tav>
                                        <p:tav tm="100000">
                                          <p:val>
                                            <p:strVal val="#ppt_x"/>
                                          </p:val>
                                        </p:tav>
                                      </p:tavLst>
                                    </p:anim>
                                    <p:anim calcmode="lin" valueType="num">
                                      <p:cBhvr>
                                        <p:cTn id="64" dur="1000" fill="hold"/>
                                        <p:tgtEl>
                                          <p:spTgt spid="6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12"/>
                                        </p:tgtEl>
                                        <p:attrNameLst>
                                          <p:attrName>style.visibility</p:attrName>
                                        </p:attrNameLst>
                                      </p:cBhvr>
                                      <p:to>
                                        <p:strVal val="visible"/>
                                      </p:to>
                                    </p:set>
                                    <p:animEffect transition="in" filter="fade">
                                      <p:cBhvr>
                                        <p:cTn id="67" dur="1000"/>
                                        <p:tgtEl>
                                          <p:spTgt spid="512"/>
                                        </p:tgtEl>
                                      </p:cBhvr>
                                    </p:animEffect>
                                    <p:anim calcmode="lin" valueType="num">
                                      <p:cBhvr>
                                        <p:cTn id="68" dur="1000" fill="hold"/>
                                        <p:tgtEl>
                                          <p:spTgt spid="512"/>
                                        </p:tgtEl>
                                        <p:attrNameLst>
                                          <p:attrName>ppt_x</p:attrName>
                                        </p:attrNameLst>
                                      </p:cBhvr>
                                      <p:tavLst>
                                        <p:tav tm="0">
                                          <p:val>
                                            <p:strVal val="#ppt_x"/>
                                          </p:val>
                                        </p:tav>
                                        <p:tav tm="100000">
                                          <p:val>
                                            <p:strVal val="#ppt_x"/>
                                          </p:val>
                                        </p:tav>
                                      </p:tavLst>
                                    </p:anim>
                                    <p:anim calcmode="lin" valueType="num">
                                      <p:cBhvr>
                                        <p:cTn id="69" dur="1000" fill="hold"/>
                                        <p:tgtEl>
                                          <p:spTgt spid="51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15"/>
                                        </p:tgtEl>
                                        <p:attrNameLst>
                                          <p:attrName>style.visibility</p:attrName>
                                        </p:attrNameLst>
                                      </p:cBhvr>
                                      <p:to>
                                        <p:strVal val="visible"/>
                                      </p:to>
                                    </p:set>
                                    <p:animEffect transition="in" filter="fade">
                                      <p:cBhvr>
                                        <p:cTn id="72" dur="1000"/>
                                        <p:tgtEl>
                                          <p:spTgt spid="515"/>
                                        </p:tgtEl>
                                      </p:cBhvr>
                                    </p:animEffect>
                                    <p:anim calcmode="lin" valueType="num">
                                      <p:cBhvr>
                                        <p:cTn id="73" dur="1000" fill="hold"/>
                                        <p:tgtEl>
                                          <p:spTgt spid="515"/>
                                        </p:tgtEl>
                                        <p:attrNameLst>
                                          <p:attrName>ppt_x</p:attrName>
                                        </p:attrNameLst>
                                      </p:cBhvr>
                                      <p:tavLst>
                                        <p:tav tm="0">
                                          <p:val>
                                            <p:strVal val="#ppt_x"/>
                                          </p:val>
                                        </p:tav>
                                        <p:tav tm="100000">
                                          <p:val>
                                            <p:strVal val="#ppt_x"/>
                                          </p:val>
                                        </p:tav>
                                      </p:tavLst>
                                    </p:anim>
                                    <p:anim calcmode="lin" valueType="num">
                                      <p:cBhvr>
                                        <p:cTn id="74" dur="1000" fill="hold"/>
                                        <p:tgtEl>
                                          <p:spTgt spid="515"/>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517"/>
                                        </p:tgtEl>
                                        <p:attrNameLst>
                                          <p:attrName>style.visibility</p:attrName>
                                        </p:attrNameLst>
                                      </p:cBhvr>
                                      <p:to>
                                        <p:strVal val="visible"/>
                                      </p:to>
                                    </p:set>
                                    <p:animEffect transition="in" filter="fade">
                                      <p:cBhvr>
                                        <p:cTn id="78" dur="1000"/>
                                        <p:tgtEl>
                                          <p:spTgt spid="517"/>
                                        </p:tgtEl>
                                      </p:cBhvr>
                                    </p:animEffect>
                                    <p:anim calcmode="lin" valueType="num">
                                      <p:cBhvr>
                                        <p:cTn id="79" dur="1000" fill="hold"/>
                                        <p:tgtEl>
                                          <p:spTgt spid="517"/>
                                        </p:tgtEl>
                                        <p:attrNameLst>
                                          <p:attrName>ppt_x</p:attrName>
                                        </p:attrNameLst>
                                      </p:cBhvr>
                                      <p:tavLst>
                                        <p:tav tm="0">
                                          <p:val>
                                            <p:strVal val="#ppt_x"/>
                                          </p:val>
                                        </p:tav>
                                        <p:tav tm="100000">
                                          <p:val>
                                            <p:strVal val="#ppt_x"/>
                                          </p:val>
                                        </p:tav>
                                      </p:tavLst>
                                    </p:anim>
                                    <p:anim calcmode="lin" valueType="num">
                                      <p:cBhvr>
                                        <p:cTn id="80" dur="1000" fill="hold"/>
                                        <p:tgtEl>
                                          <p:spTgt spid="517"/>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18"/>
                                        </p:tgtEl>
                                        <p:attrNameLst>
                                          <p:attrName>style.visibility</p:attrName>
                                        </p:attrNameLst>
                                      </p:cBhvr>
                                      <p:to>
                                        <p:strVal val="visible"/>
                                      </p:to>
                                    </p:set>
                                    <p:animEffect transition="in" filter="fade">
                                      <p:cBhvr>
                                        <p:cTn id="83" dur="1000"/>
                                        <p:tgtEl>
                                          <p:spTgt spid="518"/>
                                        </p:tgtEl>
                                      </p:cBhvr>
                                    </p:animEffect>
                                    <p:anim calcmode="lin" valueType="num">
                                      <p:cBhvr>
                                        <p:cTn id="84" dur="1000" fill="hold"/>
                                        <p:tgtEl>
                                          <p:spTgt spid="518"/>
                                        </p:tgtEl>
                                        <p:attrNameLst>
                                          <p:attrName>ppt_x</p:attrName>
                                        </p:attrNameLst>
                                      </p:cBhvr>
                                      <p:tavLst>
                                        <p:tav tm="0">
                                          <p:val>
                                            <p:strVal val="#ppt_x"/>
                                          </p:val>
                                        </p:tav>
                                        <p:tav tm="100000">
                                          <p:val>
                                            <p:strVal val="#ppt_x"/>
                                          </p:val>
                                        </p:tav>
                                      </p:tavLst>
                                    </p:anim>
                                    <p:anim calcmode="lin" valueType="num">
                                      <p:cBhvr>
                                        <p:cTn id="85" dur="1000" fill="hold"/>
                                        <p:tgtEl>
                                          <p:spTgt spid="518"/>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519"/>
                                        </p:tgtEl>
                                        <p:attrNameLst>
                                          <p:attrName>style.visibility</p:attrName>
                                        </p:attrNameLst>
                                      </p:cBhvr>
                                      <p:to>
                                        <p:strVal val="visible"/>
                                      </p:to>
                                    </p:set>
                                    <p:animEffect transition="in" filter="fade">
                                      <p:cBhvr>
                                        <p:cTn id="88" dur="1000"/>
                                        <p:tgtEl>
                                          <p:spTgt spid="519"/>
                                        </p:tgtEl>
                                      </p:cBhvr>
                                    </p:animEffect>
                                    <p:anim calcmode="lin" valueType="num">
                                      <p:cBhvr>
                                        <p:cTn id="89" dur="1000" fill="hold"/>
                                        <p:tgtEl>
                                          <p:spTgt spid="519"/>
                                        </p:tgtEl>
                                        <p:attrNameLst>
                                          <p:attrName>ppt_x</p:attrName>
                                        </p:attrNameLst>
                                      </p:cBhvr>
                                      <p:tavLst>
                                        <p:tav tm="0">
                                          <p:val>
                                            <p:strVal val="#ppt_x"/>
                                          </p:val>
                                        </p:tav>
                                        <p:tav tm="100000">
                                          <p:val>
                                            <p:strVal val="#ppt_x"/>
                                          </p:val>
                                        </p:tav>
                                      </p:tavLst>
                                    </p:anim>
                                    <p:anim calcmode="lin" valueType="num">
                                      <p:cBhvr>
                                        <p:cTn id="90" dur="1000" fill="hold"/>
                                        <p:tgtEl>
                                          <p:spTgt spid="519"/>
                                        </p:tgtEl>
                                        <p:attrNameLst>
                                          <p:attrName>ppt_y</p:attrName>
                                        </p:attrNameLst>
                                      </p:cBhvr>
                                      <p:tavLst>
                                        <p:tav tm="0">
                                          <p:val>
                                            <p:strVal val="#ppt_y+.1"/>
                                          </p:val>
                                        </p:tav>
                                        <p:tav tm="100000">
                                          <p:val>
                                            <p:strVal val="#ppt_y"/>
                                          </p:val>
                                        </p:tav>
                                      </p:tavLst>
                                    </p:anim>
                                  </p:childTnLst>
                                </p:cTn>
                              </p:par>
                            </p:childTnLst>
                          </p:cTn>
                        </p:par>
                        <p:par>
                          <p:cTn id="91" fill="hold">
                            <p:stCondLst>
                              <p:cond delay="2000"/>
                            </p:stCondLst>
                            <p:childTnLst>
                              <p:par>
                                <p:cTn id="92" presetID="42" presetClass="entr" presetSubtype="0" fill="hold" grpId="0" nodeType="afterEffect">
                                  <p:stCondLst>
                                    <p:cond delay="0"/>
                                  </p:stCondLst>
                                  <p:childTnLst>
                                    <p:set>
                                      <p:cBhvr>
                                        <p:cTn id="93" dur="1" fill="hold">
                                          <p:stCondLst>
                                            <p:cond delay="0"/>
                                          </p:stCondLst>
                                        </p:cTn>
                                        <p:tgtEl>
                                          <p:spTgt spid="514"/>
                                        </p:tgtEl>
                                        <p:attrNameLst>
                                          <p:attrName>style.visibility</p:attrName>
                                        </p:attrNameLst>
                                      </p:cBhvr>
                                      <p:to>
                                        <p:strVal val="visible"/>
                                      </p:to>
                                    </p:set>
                                    <p:animEffect transition="in" filter="fade">
                                      <p:cBhvr>
                                        <p:cTn id="94" dur="1000"/>
                                        <p:tgtEl>
                                          <p:spTgt spid="514"/>
                                        </p:tgtEl>
                                      </p:cBhvr>
                                    </p:animEffect>
                                    <p:anim calcmode="lin" valueType="num">
                                      <p:cBhvr>
                                        <p:cTn id="95" dur="1000" fill="hold"/>
                                        <p:tgtEl>
                                          <p:spTgt spid="514"/>
                                        </p:tgtEl>
                                        <p:attrNameLst>
                                          <p:attrName>ppt_x</p:attrName>
                                        </p:attrNameLst>
                                      </p:cBhvr>
                                      <p:tavLst>
                                        <p:tav tm="0">
                                          <p:val>
                                            <p:strVal val="#ppt_x"/>
                                          </p:val>
                                        </p:tav>
                                        <p:tav tm="100000">
                                          <p:val>
                                            <p:strVal val="#ppt_x"/>
                                          </p:val>
                                        </p:tav>
                                      </p:tavLst>
                                    </p:anim>
                                    <p:anim calcmode="lin" valueType="num">
                                      <p:cBhvr>
                                        <p:cTn id="96" dur="1000" fill="hold"/>
                                        <p:tgtEl>
                                          <p:spTgt spid="514"/>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13"/>
                                        </p:tgtEl>
                                        <p:attrNameLst>
                                          <p:attrName>style.visibility</p:attrName>
                                        </p:attrNameLst>
                                      </p:cBhvr>
                                      <p:to>
                                        <p:strVal val="visible"/>
                                      </p:to>
                                    </p:set>
                                    <p:animEffect transition="in" filter="fade">
                                      <p:cBhvr>
                                        <p:cTn id="99" dur="1000"/>
                                        <p:tgtEl>
                                          <p:spTgt spid="513"/>
                                        </p:tgtEl>
                                      </p:cBhvr>
                                    </p:animEffect>
                                    <p:anim calcmode="lin" valueType="num">
                                      <p:cBhvr>
                                        <p:cTn id="100" dur="1000" fill="hold"/>
                                        <p:tgtEl>
                                          <p:spTgt spid="513"/>
                                        </p:tgtEl>
                                        <p:attrNameLst>
                                          <p:attrName>ppt_x</p:attrName>
                                        </p:attrNameLst>
                                      </p:cBhvr>
                                      <p:tavLst>
                                        <p:tav tm="0">
                                          <p:val>
                                            <p:strVal val="#ppt_x"/>
                                          </p:val>
                                        </p:tav>
                                        <p:tav tm="100000">
                                          <p:val>
                                            <p:strVal val="#ppt_x"/>
                                          </p:val>
                                        </p:tav>
                                      </p:tavLst>
                                    </p:anim>
                                    <p:anim calcmode="lin" valueType="num">
                                      <p:cBhvr>
                                        <p:cTn id="101" dur="1000" fill="hold"/>
                                        <p:tgtEl>
                                          <p:spTgt spid="513"/>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516"/>
                                        </p:tgtEl>
                                        <p:attrNameLst>
                                          <p:attrName>style.visibility</p:attrName>
                                        </p:attrNameLst>
                                      </p:cBhvr>
                                      <p:to>
                                        <p:strVal val="visible"/>
                                      </p:to>
                                    </p:set>
                                    <p:animEffect transition="in" filter="fade">
                                      <p:cBhvr>
                                        <p:cTn id="104" dur="1000"/>
                                        <p:tgtEl>
                                          <p:spTgt spid="516"/>
                                        </p:tgtEl>
                                      </p:cBhvr>
                                    </p:animEffect>
                                    <p:anim calcmode="lin" valueType="num">
                                      <p:cBhvr>
                                        <p:cTn id="105" dur="1000" fill="hold"/>
                                        <p:tgtEl>
                                          <p:spTgt spid="516"/>
                                        </p:tgtEl>
                                        <p:attrNameLst>
                                          <p:attrName>ppt_x</p:attrName>
                                        </p:attrNameLst>
                                      </p:cBhvr>
                                      <p:tavLst>
                                        <p:tav tm="0">
                                          <p:val>
                                            <p:strVal val="#ppt_x"/>
                                          </p:val>
                                        </p:tav>
                                        <p:tav tm="100000">
                                          <p:val>
                                            <p:strVal val="#ppt_x"/>
                                          </p:val>
                                        </p:tav>
                                      </p:tavLst>
                                    </p:anim>
                                    <p:anim calcmode="lin" valueType="num">
                                      <p:cBhvr>
                                        <p:cTn id="106" dur="1000" fill="hold"/>
                                        <p:tgtEl>
                                          <p:spTgt spid="516"/>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3" grpId="0"/>
      <p:bldP spid="25" grpId="0"/>
      <p:bldP spid="54" grpId="0"/>
      <p:bldP spid="63" grpId="0"/>
      <p:bldP spid="512" grpId="0"/>
      <p:bldP spid="513" grpId="0"/>
      <p:bldP spid="514" grpId="0"/>
      <p:bldP spid="515" grpId="0" animBg="1"/>
      <p:bldP spid="516" grpId="0" animBg="1"/>
      <p:bldP spid="517" grpId="0"/>
      <p:bldP spid="518" grpId="0"/>
      <p:bldP spid="519" grpId="0" animBg="1"/>
      <p:bldP spid="520"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D4DC7-E567-D5C9-5815-9ADA4AE62497}"/>
            </a:ext>
          </a:extLst>
        </p:cNvPr>
        <p:cNvGrpSpPr/>
        <p:nvPr/>
      </p:nvGrpSpPr>
      <p:grpSpPr>
        <a:xfrm>
          <a:off x="0" y="0"/>
          <a:ext cx="0" cy="0"/>
          <a:chOff x="0" y="0"/>
          <a:chExt cx="0" cy="0"/>
        </a:xfrm>
      </p:grpSpPr>
      <p:sp>
        <p:nvSpPr>
          <p:cNvPr id="10" name="Google Shape;429;g33f7086fa49_1_2">
            <a:extLst>
              <a:ext uri="{FF2B5EF4-FFF2-40B4-BE49-F238E27FC236}">
                <a16:creationId xmlns:a16="http://schemas.microsoft.com/office/drawing/2014/main" id="{B773BAFD-4CB7-E1EC-1127-71BE09E7455D}"/>
              </a:ext>
            </a:extLst>
          </p:cNvPr>
          <p:cNvSpPr txBox="1">
            <a:spLocks/>
          </p:cNvSpPr>
          <p:nvPr/>
        </p:nvSpPr>
        <p:spPr>
          <a:xfrm>
            <a:off x="2303475" y="72200"/>
            <a:ext cx="3830100" cy="572700"/>
          </a:xfrm>
          <a:prstGeom prst="rect">
            <a:avLst/>
          </a:prstGeom>
          <a:noFill/>
          <a:ln>
            <a:noFill/>
          </a:ln>
        </p:spPr>
        <p:txBody>
          <a:bodyPr spcFirstLastPara="1" wrap="square" lIns="91400" tIns="91400" rIns="91400" bIns="914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endParaRPr lang="en-US" dirty="0"/>
          </a:p>
        </p:txBody>
      </p:sp>
      <p:pic>
        <p:nvPicPr>
          <p:cNvPr id="11" name="Google Shape;430;g33f7086fa49_1_2" title="SL-070722-51460-16.jpg">
            <a:extLst>
              <a:ext uri="{FF2B5EF4-FFF2-40B4-BE49-F238E27FC236}">
                <a16:creationId xmlns:a16="http://schemas.microsoft.com/office/drawing/2014/main" id="{99305E8F-B2D8-614D-437C-E95D92C9A344}"/>
              </a:ext>
            </a:extLst>
          </p:cNvPr>
          <p:cNvPicPr preferRelativeResize="0"/>
          <p:nvPr/>
        </p:nvPicPr>
        <p:blipFill>
          <a:blip r:embed="rId3">
            <a:alphaModFix/>
          </a:blip>
          <a:stretch>
            <a:fillRect/>
          </a:stretch>
        </p:blipFill>
        <p:spPr>
          <a:xfrm>
            <a:off x="1766901" y="1130799"/>
            <a:ext cx="5203799" cy="2972850"/>
          </a:xfrm>
          <a:prstGeom prst="rect">
            <a:avLst/>
          </a:prstGeom>
          <a:noFill/>
          <a:ln>
            <a:noFill/>
          </a:ln>
          <a:effectLst>
            <a:outerShdw blurRad="57150" dist="19050" dir="5400000" algn="bl" rotWithShape="0">
              <a:srgbClr val="000000">
                <a:alpha val="0"/>
              </a:srgbClr>
            </a:outerShdw>
          </a:effectLst>
        </p:spPr>
      </p:pic>
      <p:sp>
        <p:nvSpPr>
          <p:cNvPr id="12" name="Google Shape;431;g33f7086fa49_1_2">
            <a:extLst>
              <a:ext uri="{FF2B5EF4-FFF2-40B4-BE49-F238E27FC236}">
                <a16:creationId xmlns:a16="http://schemas.microsoft.com/office/drawing/2014/main" id="{9069F430-3791-E3B9-0651-7756A7ABE786}"/>
              </a:ext>
            </a:extLst>
          </p:cNvPr>
          <p:cNvSpPr/>
          <p:nvPr/>
        </p:nvSpPr>
        <p:spPr>
          <a:xfrm>
            <a:off x="3277251" y="2292864"/>
            <a:ext cx="103200" cy="94800"/>
          </a:xfrm>
          <a:prstGeom prst="ellipse">
            <a:avLst/>
          </a:prstGeom>
          <a:solidFill>
            <a:srgbClr val="00FFFF"/>
          </a:solidFill>
          <a:ln w="9525" cap="flat" cmpd="sng">
            <a:solidFill>
              <a:srgbClr val="A2C4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16" name="Google Shape;435;g33f7086fa49_1_2">
            <a:extLst>
              <a:ext uri="{FF2B5EF4-FFF2-40B4-BE49-F238E27FC236}">
                <a16:creationId xmlns:a16="http://schemas.microsoft.com/office/drawing/2014/main" id="{CD315C81-AC72-8B64-5BB0-6610EF48ED9D}"/>
              </a:ext>
            </a:extLst>
          </p:cNvPr>
          <p:cNvSpPr/>
          <p:nvPr/>
        </p:nvSpPr>
        <p:spPr>
          <a:xfrm>
            <a:off x="4265601" y="2261116"/>
            <a:ext cx="103200" cy="94800"/>
          </a:xfrm>
          <a:prstGeom prst="ellipse">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1" name="Google Shape;440;g33f7086fa49_1_2">
            <a:extLst>
              <a:ext uri="{FF2B5EF4-FFF2-40B4-BE49-F238E27FC236}">
                <a16:creationId xmlns:a16="http://schemas.microsoft.com/office/drawing/2014/main" id="{3219166F-4AEE-0C91-F76A-84E6A195CF5A}"/>
              </a:ext>
            </a:extLst>
          </p:cNvPr>
          <p:cNvSpPr/>
          <p:nvPr/>
        </p:nvSpPr>
        <p:spPr>
          <a:xfrm>
            <a:off x="4031451" y="2437766"/>
            <a:ext cx="103200" cy="94800"/>
          </a:xfrm>
          <a:prstGeom prst="ellipse">
            <a:avLst/>
          </a:prstGeom>
          <a:solidFill>
            <a:srgbClr val="98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2" name="Google Shape;441;g33f7086fa49_1_2">
            <a:extLst>
              <a:ext uri="{FF2B5EF4-FFF2-40B4-BE49-F238E27FC236}">
                <a16:creationId xmlns:a16="http://schemas.microsoft.com/office/drawing/2014/main" id="{D37F568F-634B-7620-5132-B25572BD2FED}"/>
              </a:ext>
            </a:extLst>
          </p:cNvPr>
          <p:cNvSpPr/>
          <p:nvPr/>
        </p:nvSpPr>
        <p:spPr>
          <a:xfrm>
            <a:off x="4545501" y="2479666"/>
            <a:ext cx="103200" cy="94800"/>
          </a:xfrm>
          <a:prstGeom prst="ellipse">
            <a:avLst/>
          </a:prstGeom>
          <a:solidFill>
            <a:srgbClr val="1155CC"/>
          </a:solidFill>
          <a:ln w="952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5" name="Google Shape;444;g33f7086fa49_1_2">
            <a:extLst>
              <a:ext uri="{FF2B5EF4-FFF2-40B4-BE49-F238E27FC236}">
                <a16:creationId xmlns:a16="http://schemas.microsoft.com/office/drawing/2014/main" id="{66A8CF36-AD0F-2CEB-A7C0-DBA76EE46932}"/>
              </a:ext>
            </a:extLst>
          </p:cNvPr>
          <p:cNvSpPr/>
          <p:nvPr/>
        </p:nvSpPr>
        <p:spPr>
          <a:xfrm>
            <a:off x="4134651" y="2387666"/>
            <a:ext cx="103200" cy="94800"/>
          </a:xfrm>
          <a:prstGeom prst="ellipse">
            <a:avLst/>
          </a:prstGeom>
          <a:solidFill>
            <a:srgbClr val="FFD966"/>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28" name="Google Shape;447;g33f7086fa49_1_2">
            <a:extLst>
              <a:ext uri="{FF2B5EF4-FFF2-40B4-BE49-F238E27FC236}">
                <a16:creationId xmlns:a16="http://schemas.microsoft.com/office/drawing/2014/main" id="{90AB560B-1E46-BF7C-5341-BA717C3E485D}"/>
              </a:ext>
            </a:extLst>
          </p:cNvPr>
          <p:cNvSpPr/>
          <p:nvPr/>
        </p:nvSpPr>
        <p:spPr>
          <a:xfrm>
            <a:off x="4265601" y="2387666"/>
            <a:ext cx="103200" cy="94800"/>
          </a:xfrm>
          <a:prstGeom prst="ellipse">
            <a:avLst/>
          </a:prstGeom>
          <a:solidFill>
            <a:srgbClr val="9900FF"/>
          </a:solid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30" name="Google Shape;449;g33f7086fa49_1_2">
            <a:extLst>
              <a:ext uri="{FF2B5EF4-FFF2-40B4-BE49-F238E27FC236}">
                <a16:creationId xmlns:a16="http://schemas.microsoft.com/office/drawing/2014/main" id="{EE9A4D90-A377-0616-B687-CFB85D709BB0}"/>
              </a:ext>
            </a:extLst>
          </p:cNvPr>
          <p:cNvSpPr/>
          <p:nvPr/>
        </p:nvSpPr>
        <p:spPr>
          <a:xfrm>
            <a:off x="4134651" y="2261116"/>
            <a:ext cx="103200" cy="94800"/>
          </a:xfrm>
          <a:prstGeom prst="ellipse">
            <a:avLst/>
          </a:prstGeom>
          <a:solidFill>
            <a:srgbClr val="E69138"/>
          </a:solidFill>
          <a:ln w="9525" cap="flat" cmpd="sng">
            <a:solidFill>
              <a:srgbClr val="E6913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39" name="Title 38">
            <a:extLst>
              <a:ext uri="{FF2B5EF4-FFF2-40B4-BE49-F238E27FC236}">
                <a16:creationId xmlns:a16="http://schemas.microsoft.com/office/drawing/2014/main" id="{C1BD1420-66F2-C419-39ED-9AE26E27526F}"/>
              </a:ext>
            </a:extLst>
          </p:cNvPr>
          <p:cNvSpPr>
            <a:spLocks noGrp="1"/>
          </p:cNvSpPr>
          <p:nvPr>
            <p:ph type="title"/>
          </p:nvPr>
        </p:nvSpPr>
        <p:spPr>
          <a:xfrm>
            <a:off x="872400" y="597425"/>
            <a:ext cx="7704000" cy="572700"/>
          </a:xfrm>
        </p:spPr>
        <p:txBody>
          <a:bodyPr/>
          <a:lstStyle/>
          <a:p>
            <a:r>
              <a:rPr lang="en-US" altLang="zh-CN" dirty="0"/>
              <a:t> </a:t>
            </a:r>
            <a:endParaRPr lang="zh-CN" altLang="en-US" dirty="0"/>
          </a:p>
        </p:txBody>
      </p:sp>
      <p:sp>
        <p:nvSpPr>
          <p:cNvPr id="5" name="Title 1">
            <a:extLst>
              <a:ext uri="{FF2B5EF4-FFF2-40B4-BE49-F238E27FC236}">
                <a16:creationId xmlns:a16="http://schemas.microsoft.com/office/drawing/2014/main" id="{71CBE3E3-B1E1-0E67-8261-97407762A685}"/>
              </a:ext>
            </a:extLst>
          </p:cNvPr>
          <p:cNvSpPr txBox="1">
            <a:spLocks/>
          </p:cNvSpPr>
          <p:nvPr/>
        </p:nvSpPr>
        <p:spPr>
          <a:xfrm>
            <a:off x="720000" y="44502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44362"/>
              </a:buClr>
              <a:buSzPts val="2500"/>
              <a:buFont typeface="Poppins"/>
              <a:buNone/>
              <a:defRPr sz="2500" b="1" i="0" u="none" strike="noStrike" cap="none">
                <a:solidFill>
                  <a:srgbClr val="044362"/>
                </a:solidFill>
                <a:latin typeface="Poppins"/>
                <a:ea typeface="Poppins"/>
                <a:cs typeface="Poppins"/>
                <a:sym typeface="Poppins"/>
              </a:defRPr>
            </a:lvl1pPr>
            <a:lvl2pPr marR="0" lvl="1"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2pPr>
            <a:lvl3pPr marR="0" lvl="2"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3pPr>
            <a:lvl4pPr marR="0" lvl="3"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4pPr>
            <a:lvl5pPr marR="0" lvl="4"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5pPr>
            <a:lvl6pPr marR="0" lvl="5"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6pPr>
            <a:lvl7pPr marR="0" lvl="6"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7pPr>
            <a:lvl8pPr marR="0" lvl="7"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8pPr>
            <a:lvl9pPr marR="0" lvl="8" algn="l" rtl="0">
              <a:lnSpc>
                <a:spcPct val="100000"/>
              </a:lnSpc>
              <a:spcBef>
                <a:spcPts val="0"/>
              </a:spcBef>
              <a:spcAft>
                <a:spcPts val="0"/>
              </a:spcAft>
              <a:buClr>
                <a:schemeClr val="accent1"/>
              </a:buClr>
              <a:buSzPts val="2500"/>
              <a:buFont typeface="Poppins"/>
              <a:buNone/>
              <a:defRPr sz="2500" b="1" i="0" u="none" strike="noStrike" cap="none">
                <a:solidFill>
                  <a:schemeClr val="accent1"/>
                </a:solidFill>
                <a:latin typeface="Poppins"/>
                <a:ea typeface="Poppins"/>
                <a:cs typeface="Poppins"/>
                <a:sym typeface="Poppins"/>
              </a:defRPr>
            </a:lvl9pPr>
          </a:lstStyle>
          <a:p>
            <a:r>
              <a:rPr lang="en-US" altLang="zh-CN" dirty="0"/>
              <a:t>And … MORE to come! </a:t>
            </a:r>
          </a:p>
        </p:txBody>
      </p:sp>
      <p:cxnSp>
        <p:nvCxnSpPr>
          <p:cNvPr id="31" name="Straight Arrow Connector 30">
            <a:extLst>
              <a:ext uri="{FF2B5EF4-FFF2-40B4-BE49-F238E27FC236}">
                <a16:creationId xmlns:a16="http://schemas.microsoft.com/office/drawing/2014/main" id="{5D2A1F02-84C6-506E-D24F-99D5003FDE79}"/>
              </a:ext>
            </a:extLst>
          </p:cNvPr>
          <p:cNvCxnSpPr>
            <a:cxnSpLocks/>
          </p:cNvCxnSpPr>
          <p:nvPr/>
        </p:nvCxnSpPr>
        <p:spPr>
          <a:xfrm flipV="1">
            <a:off x="2697151" y="3447090"/>
            <a:ext cx="549297" cy="3585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Google Shape;437;g33f7086fa49_1_2">
            <a:extLst>
              <a:ext uri="{FF2B5EF4-FFF2-40B4-BE49-F238E27FC236}">
                <a16:creationId xmlns:a16="http://schemas.microsoft.com/office/drawing/2014/main" id="{47BB7BC8-14A2-96C0-D644-4DE3102D0DC4}"/>
              </a:ext>
            </a:extLst>
          </p:cNvPr>
          <p:cNvSpPr txBox="1"/>
          <p:nvPr/>
        </p:nvSpPr>
        <p:spPr>
          <a:xfrm>
            <a:off x="1451300" y="3805614"/>
            <a:ext cx="1795148"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484848"/>
                </a:solidFill>
                <a:latin typeface="Rubik"/>
                <a:ea typeface="Rubik"/>
                <a:cs typeface="Rubik"/>
                <a:sym typeface="Rubik"/>
              </a:rPr>
              <a:t>Chilean Spanish data from Alic</a:t>
            </a:r>
            <a:r>
              <a:rPr lang="en-US" altLang="zh-CN" dirty="0">
                <a:solidFill>
                  <a:srgbClr val="484848"/>
                </a:solidFill>
                <a:latin typeface="Rubik"/>
                <a:ea typeface="Rubik"/>
                <a:cs typeface="Rubik"/>
                <a:sym typeface="Rubik"/>
              </a:rPr>
              <a:t>i</a:t>
            </a:r>
            <a:r>
              <a:rPr lang="en-US" dirty="0">
                <a:solidFill>
                  <a:srgbClr val="484848"/>
                </a:solidFill>
                <a:latin typeface="Rubik"/>
                <a:ea typeface="Rubik"/>
                <a:cs typeface="Rubik"/>
                <a:sym typeface="Rubik"/>
              </a:rPr>
              <a:t>a Figueroa-Barra</a:t>
            </a:r>
          </a:p>
        </p:txBody>
      </p:sp>
      <p:cxnSp>
        <p:nvCxnSpPr>
          <p:cNvPr id="35" name="Straight Arrow Connector 34">
            <a:extLst>
              <a:ext uri="{FF2B5EF4-FFF2-40B4-BE49-F238E27FC236}">
                <a16:creationId xmlns:a16="http://schemas.microsoft.com/office/drawing/2014/main" id="{1F5986E7-196A-AD10-C0D6-F67DD17E51DB}"/>
              </a:ext>
            </a:extLst>
          </p:cNvPr>
          <p:cNvCxnSpPr>
            <a:cxnSpLocks/>
          </p:cNvCxnSpPr>
          <p:nvPr/>
        </p:nvCxnSpPr>
        <p:spPr>
          <a:xfrm flipH="1">
            <a:off x="4102129" y="1693068"/>
            <a:ext cx="81748" cy="50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Google Shape;437;g33f7086fa49_1_2">
            <a:extLst>
              <a:ext uri="{FF2B5EF4-FFF2-40B4-BE49-F238E27FC236}">
                <a16:creationId xmlns:a16="http://schemas.microsoft.com/office/drawing/2014/main" id="{F912536E-5FA0-9E41-A842-7D8004E70477}"/>
              </a:ext>
            </a:extLst>
          </p:cNvPr>
          <p:cNvSpPr txBox="1"/>
          <p:nvPr/>
        </p:nvSpPr>
        <p:spPr>
          <a:xfrm>
            <a:off x="3924001" y="1179093"/>
            <a:ext cx="1795148"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484848"/>
                </a:solidFill>
                <a:latin typeface="Rubik"/>
                <a:ea typeface="Rubik"/>
                <a:cs typeface="Rubik"/>
                <a:sym typeface="Rubik"/>
              </a:rPr>
              <a:t>English data from Sarah Morgan</a:t>
            </a:r>
          </a:p>
        </p:txBody>
      </p:sp>
      <p:cxnSp>
        <p:nvCxnSpPr>
          <p:cNvPr id="43" name="Straight Arrow Connector 42">
            <a:extLst>
              <a:ext uri="{FF2B5EF4-FFF2-40B4-BE49-F238E27FC236}">
                <a16:creationId xmlns:a16="http://schemas.microsoft.com/office/drawing/2014/main" id="{9F773963-20DD-4A59-E4E4-BA3579500534}"/>
              </a:ext>
            </a:extLst>
          </p:cNvPr>
          <p:cNvCxnSpPr>
            <a:cxnSpLocks/>
          </p:cNvCxnSpPr>
          <p:nvPr/>
        </p:nvCxnSpPr>
        <p:spPr>
          <a:xfrm flipH="1" flipV="1">
            <a:off x="5835650" y="2261116"/>
            <a:ext cx="1496674" cy="418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0F50C4C4-D2EC-86A3-8E91-7C235BA2F859}"/>
              </a:ext>
            </a:extLst>
          </p:cNvPr>
          <p:cNvCxnSpPr>
            <a:cxnSpLocks/>
          </p:cNvCxnSpPr>
          <p:nvPr/>
        </p:nvCxnSpPr>
        <p:spPr>
          <a:xfrm flipH="1" flipV="1">
            <a:off x="6300474" y="2093262"/>
            <a:ext cx="1031850" cy="5239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3" name="Google Shape;437;g33f7086fa49_1_2">
            <a:extLst>
              <a:ext uri="{FF2B5EF4-FFF2-40B4-BE49-F238E27FC236}">
                <a16:creationId xmlns:a16="http://schemas.microsoft.com/office/drawing/2014/main" id="{17D22DB9-FA64-3BCE-0889-EE0E870445FA}"/>
              </a:ext>
            </a:extLst>
          </p:cNvPr>
          <p:cNvSpPr txBox="1"/>
          <p:nvPr/>
        </p:nvSpPr>
        <p:spPr>
          <a:xfrm>
            <a:off x="7286301" y="2494968"/>
            <a:ext cx="1915145"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484848"/>
                </a:solidFill>
                <a:latin typeface="Rubik"/>
                <a:ea typeface="Rubik"/>
                <a:cs typeface="Rubik"/>
                <a:sym typeface="Rubik"/>
              </a:rPr>
              <a:t>German, Mandarin, and Japanese data</a:t>
            </a:r>
          </a:p>
          <a:p>
            <a:pPr marL="0" lvl="0" indent="0" algn="l" rtl="0">
              <a:spcBef>
                <a:spcPts val="0"/>
              </a:spcBef>
              <a:spcAft>
                <a:spcPts val="0"/>
              </a:spcAft>
              <a:buNone/>
            </a:pPr>
            <a:r>
              <a:rPr lang="en-US" dirty="0">
                <a:solidFill>
                  <a:srgbClr val="484848"/>
                </a:solidFill>
                <a:latin typeface="Rubik"/>
                <a:ea typeface="Rubik"/>
                <a:cs typeface="Rubik"/>
                <a:sym typeface="Rubik"/>
              </a:rPr>
              <a:t>from Alberto Parola</a:t>
            </a:r>
          </a:p>
        </p:txBody>
      </p:sp>
      <p:pic>
        <p:nvPicPr>
          <p:cNvPr id="57" name="Picture 56">
            <a:extLst>
              <a:ext uri="{FF2B5EF4-FFF2-40B4-BE49-F238E27FC236}">
                <a16:creationId xmlns:a16="http://schemas.microsoft.com/office/drawing/2014/main" id="{271809F0-44D2-B579-381E-6A3A9368BA88}"/>
              </a:ext>
            </a:extLst>
          </p:cNvPr>
          <p:cNvPicPr>
            <a:picLocks noChangeAspect="1"/>
          </p:cNvPicPr>
          <p:nvPr/>
        </p:nvPicPr>
        <p:blipFill>
          <a:blip r:embed="rId4"/>
          <a:stretch>
            <a:fillRect/>
          </a:stretch>
        </p:blipFill>
        <p:spPr>
          <a:xfrm>
            <a:off x="7147087" y="3573142"/>
            <a:ext cx="1301587" cy="1301587"/>
          </a:xfrm>
          <a:prstGeom prst="rect">
            <a:avLst/>
          </a:prstGeom>
        </p:spPr>
      </p:pic>
      <p:sp>
        <p:nvSpPr>
          <p:cNvPr id="61" name="Google Shape;437;g33f7086fa49_1_2">
            <a:extLst>
              <a:ext uri="{FF2B5EF4-FFF2-40B4-BE49-F238E27FC236}">
                <a16:creationId xmlns:a16="http://schemas.microsoft.com/office/drawing/2014/main" id="{C74E01E9-B408-F9E5-B2E3-6415C2793520}"/>
              </a:ext>
            </a:extLst>
          </p:cNvPr>
          <p:cNvSpPr txBox="1"/>
          <p:nvPr/>
        </p:nvSpPr>
        <p:spPr>
          <a:xfrm>
            <a:off x="3597600" y="4223935"/>
            <a:ext cx="2299954"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rgbClr val="484848"/>
                </a:solidFill>
                <a:latin typeface="Rubik"/>
                <a:ea typeface="Rubik"/>
                <a:cs typeface="Rubik"/>
                <a:sym typeface="Rubik"/>
              </a:rPr>
              <a:t>Spanish-Catalan data from Barcelona (funded by the DELTA grant)</a:t>
            </a:r>
          </a:p>
        </p:txBody>
      </p:sp>
      <p:sp>
        <p:nvSpPr>
          <p:cNvPr id="2" name="Google Shape;431;g33f7086fa49_1_2">
            <a:extLst>
              <a:ext uri="{FF2B5EF4-FFF2-40B4-BE49-F238E27FC236}">
                <a16:creationId xmlns:a16="http://schemas.microsoft.com/office/drawing/2014/main" id="{C9F7E167-7394-6E3B-E671-0D039F13B3CF}"/>
              </a:ext>
            </a:extLst>
          </p:cNvPr>
          <p:cNvSpPr/>
          <p:nvPr/>
        </p:nvSpPr>
        <p:spPr>
          <a:xfrm>
            <a:off x="3225651" y="3352290"/>
            <a:ext cx="103200" cy="94800"/>
          </a:xfrm>
          <a:prstGeom prst="ellipse">
            <a:avLst/>
          </a:prstGeom>
          <a:solidFill>
            <a:schemeClr val="bg1">
              <a:lumMod val="60000"/>
              <a:lumOff val="40000"/>
            </a:schemeClr>
          </a:solidFill>
          <a:ln w="9525" cap="flat" cmpd="sng">
            <a:solidFill>
              <a:schemeClr val="bg1">
                <a:lumMod val="60000"/>
                <a:lumOff val="4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3" name="Google Shape;431;g33f7086fa49_1_2">
            <a:extLst>
              <a:ext uri="{FF2B5EF4-FFF2-40B4-BE49-F238E27FC236}">
                <a16:creationId xmlns:a16="http://schemas.microsoft.com/office/drawing/2014/main" id="{764E9E4B-1138-91F6-FCBB-2F077F4E9D01}"/>
              </a:ext>
            </a:extLst>
          </p:cNvPr>
          <p:cNvSpPr/>
          <p:nvPr/>
        </p:nvSpPr>
        <p:spPr>
          <a:xfrm>
            <a:off x="4031451" y="2198854"/>
            <a:ext cx="103200" cy="94800"/>
          </a:xfrm>
          <a:prstGeom prst="ellipse">
            <a:avLst/>
          </a:prstGeom>
          <a:solidFill>
            <a:schemeClr val="bg2">
              <a:lumMod val="40000"/>
              <a:lumOff val="60000"/>
            </a:schemeClr>
          </a:solidFill>
          <a:ln w="9525" cap="flat" cmpd="sng">
            <a:solidFill>
              <a:schemeClr val="bg2">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4" name="Google Shape;431;g33f7086fa49_1_2">
            <a:extLst>
              <a:ext uri="{FF2B5EF4-FFF2-40B4-BE49-F238E27FC236}">
                <a16:creationId xmlns:a16="http://schemas.microsoft.com/office/drawing/2014/main" id="{84582623-9848-9012-DB06-4BA145BBBBD4}"/>
              </a:ext>
            </a:extLst>
          </p:cNvPr>
          <p:cNvSpPr/>
          <p:nvPr/>
        </p:nvSpPr>
        <p:spPr>
          <a:xfrm>
            <a:off x="4102129" y="2305543"/>
            <a:ext cx="106568" cy="100363"/>
          </a:xfrm>
          <a:prstGeom prst="ellipse">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6" name="Google Shape;431;g33f7086fa49_1_2">
            <a:extLst>
              <a:ext uri="{FF2B5EF4-FFF2-40B4-BE49-F238E27FC236}">
                <a16:creationId xmlns:a16="http://schemas.microsoft.com/office/drawing/2014/main" id="{C7958F94-5CF1-CC72-7F6F-7138CD7A2BDA}"/>
              </a:ext>
            </a:extLst>
          </p:cNvPr>
          <p:cNvSpPr/>
          <p:nvPr/>
        </p:nvSpPr>
        <p:spPr>
          <a:xfrm>
            <a:off x="4077309" y="2443832"/>
            <a:ext cx="106568" cy="100363"/>
          </a:xfrm>
          <a:prstGeom prst="ellipse">
            <a:avLst/>
          </a:prstGeom>
          <a:solidFill>
            <a:srgbClr val="92D050"/>
          </a:solidFill>
          <a:ln w="952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7" name="Google Shape;431;g33f7086fa49_1_2">
            <a:extLst>
              <a:ext uri="{FF2B5EF4-FFF2-40B4-BE49-F238E27FC236}">
                <a16:creationId xmlns:a16="http://schemas.microsoft.com/office/drawing/2014/main" id="{A43A9DD9-9BA3-2A25-D97F-32925D47AB6D}"/>
              </a:ext>
            </a:extLst>
          </p:cNvPr>
          <p:cNvSpPr/>
          <p:nvPr/>
        </p:nvSpPr>
        <p:spPr>
          <a:xfrm>
            <a:off x="5724855" y="2192501"/>
            <a:ext cx="106568" cy="100363"/>
          </a:xfrm>
          <a:prstGeom prst="ellipse">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sp>
        <p:nvSpPr>
          <p:cNvPr id="8" name="Google Shape;431;g33f7086fa49_1_2">
            <a:extLst>
              <a:ext uri="{FF2B5EF4-FFF2-40B4-BE49-F238E27FC236}">
                <a16:creationId xmlns:a16="http://schemas.microsoft.com/office/drawing/2014/main" id="{64D3D73F-DCA9-D73A-D1AD-F411E5DE412A}"/>
              </a:ext>
            </a:extLst>
          </p:cNvPr>
          <p:cNvSpPr/>
          <p:nvPr/>
        </p:nvSpPr>
        <p:spPr>
          <a:xfrm>
            <a:off x="6207113" y="2026645"/>
            <a:ext cx="106568" cy="100363"/>
          </a:xfrm>
          <a:prstGeom prst="ellipse">
            <a:avLst/>
          </a:prstGeom>
          <a:solidFill>
            <a:schemeClr val="tx1">
              <a:lumMod val="20000"/>
              <a:lumOff val="80000"/>
            </a:schemeClr>
          </a:solidFill>
          <a:ln w="9525" cap="flat" cmpd="sng">
            <a:solidFill>
              <a:schemeClr val="tx1">
                <a:lumMod val="20000"/>
                <a:lumOff val="8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ubik"/>
              <a:ea typeface="Rubik"/>
              <a:cs typeface="Rubik"/>
              <a:sym typeface="Rubik"/>
            </a:endParaRPr>
          </a:p>
        </p:txBody>
      </p:sp>
      <p:cxnSp>
        <p:nvCxnSpPr>
          <p:cNvPr id="58" name="Straight Arrow Connector 57">
            <a:extLst>
              <a:ext uri="{FF2B5EF4-FFF2-40B4-BE49-F238E27FC236}">
                <a16:creationId xmlns:a16="http://schemas.microsoft.com/office/drawing/2014/main" id="{B6211F9A-1D33-E8B4-0099-EF060B9BB7F0}"/>
              </a:ext>
            </a:extLst>
          </p:cNvPr>
          <p:cNvCxnSpPr>
            <a:cxnSpLocks/>
          </p:cNvCxnSpPr>
          <p:nvPr/>
        </p:nvCxnSpPr>
        <p:spPr>
          <a:xfrm flipH="1" flipV="1">
            <a:off x="4134651" y="2505075"/>
            <a:ext cx="234150" cy="1784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AF6FF382-7CC1-3C98-BF35-CA1D5543D7DE}"/>
              </a:ext>
            </a:extLst>
          </p:cNvPr>
          <p:cNvCxnSpPr>
            <a:cxnSpLocks/>
          </p:cNvCxnSpPr>
          <p:nvPr/>
        </p:nvCxnSpPr>
        <p:spPr>
          <a:xfrm flipH="1" flipV="1">
            <a:off x="4183877" y="2359091"/>
            <a:ext cx="3188524" cy="3968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7412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DC81-D29D-0EA5-F6D6-58030477262B}"/>
              </a:ext>
            </a:extLst>
          </p:cNvPr>
          <p:cNvSpPr>
            <a:spLocks noGrp="1"/>
          </p:cNvSpPr>
          <p:nvPr>
            <p:ph type="title"/>
          </p:nvPr>
        </p:nvSpPr>
        <p:spPr/>
        <p:txBody>
          <a:bodyPr/>
          <a:lstStyle/>
          <a:p>
            <a:r>
              <a:rPr lang="en-US" altLang="zh-CN" dirty="0"/>
              <a:t>Dependent data … ? Yes! But why?</a:t>
            </a:r>
            <a:endParaRPr lang="zh-CN" altLang="en-US" dirty="0"/>
          </a:p>
        </p:txBody>
      </p:sp>
      <p:grpSp>
        <p:nvGrpSpPr>
          <p:cNvPr id="8" name="组合 12">
            <a:extLst>
              <a:ext uri="{FF2B5EF4-FFF2-40B4-BE49-F238E27FC236}">
                <a16:creationId xmlns:a16="http://schemas.microsoft.com/office/drawing/2014/main" id="{EDC5F73D-6B02-B954-4CC3-26394E830F6C}"/>
              </a:ext>
            </a:extLst>
          </p:cNvPr>
          <p:cNvGrpSpPr/>
          <p:nvPr/>
        </p:nvGrpSpPr>
        <p:grpSpPr>
          <a:xfrm>
            <a:off x="1461868" y="3480871"/>
            <a:ext cx="644430" cy="644431"/>
            <a:chOff x="4432033" y="3099786"/>
            <a:chExt cx="481012" cy="481013"/>
          </a:xfrm>
          <a:solidFill>
            <a:schemeClr val="bg1"/>
          </a:solidFill>
          <a:effectLst>
            <a:reflection blurRad="6350" stA="50000" endA="300" endPos="55000" dir="5400000" sy="-100000" algn="bl" rotWithShape="0"/>
          </a:effectLst>
        </p:grpSpPr>
        <p:sp>
          <p:nvSpPr>
            <p:cNvPr id="9" name="Freeform 45">
              <a:extLst>
                <a:ext uri="{FF2B5EF4-FFF2-40B4-BE49-F238E27FC236}">
                  <a16:creationId xmlns:a16="http://schemas.microsoft.com/office/drawing/2014/main" id="{077ACDBC-30AC-671C-B535-EF69BC2CC08A}"/>
                </a:ext>
              </a:extLst>
            </p:cNvPr>
            <p:cNvSpPr>
              <a:spLocks noEditPoints="1"/>
            </p:cNvSpPr>
            <p:nvPr/>
          </p:nvSpPr>
          <p:spPr bwMode="auto">
            <a:xfrm>
              <a:off x="4432033" y="3099786"/>
              <a:ext cx="481012" cy="481013"/>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3 h 128"/>
                <a:gd name="T18" fmla="*/ 15 w 128"/>
                <a:gd name="T19" fmla="*/ 23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3 w 128"/>
                <a:gd name="T31" fmla="*/ 113 h 128"/>
                <a:gd name="T32" fmla="*/ 33 w 128"/>
                <a:gd name="T33" fmla="*/ 114 h 128"/>
                <a:gd name="T34" fmla="*/ 48 w 128"/>
                <a:gd name="T35" fmla="*/ 109 h 128"/>
                <a:gd name="T36" fmla="*/ 59 w 128"/>
                <a:gd name="T37" fmla="*/ 128 h 128"/>
                <a:gd name="T38" fmla="*/ 77 w 128"/>
                <a:gd name="T39" fmla="*/ 122 h 128"/>
                <a:gd name="T40" fmla="*/ 85 w 128"/>
                <a:gd name="T41" fmla="*/ 107 h 128"/>
                <a:gd name="T42" fmla="*/ 100 w 128"/>
                <a:gd name="T43" fmla="*/ 115 h 128"/>
                <a:gd name="T44" fmla="*/ 113 w 128"/>
                <a:gd name="T45" fmla="*/ 105 h 128"/>
                <a:gd name="T46" fmla="*/ 107 w 128"/>
                <a:gd name="T47" fmla="*/ 85 h 128"/>
                <a:gd name="T48" fmla="*/ 122 w 128"/>
                <a:gd name="T49" fmla="*/ 77 h 128"/>
                <a:gd name="T50" fmla="*/ 128 w 128"/>
                <a:gd name="T51" fmla="*/ 59 h 128"/>
                <a:gd name="T52" fmla="*/ 108 w 128"/>
                <a:gd name="T53" fmla="*/ 72 h 128"/>
                <a:gd name="T54" fmla="*/ 100 w 128"/>
                <a:gd name="T55" fmla="*/ 81 h 128"/>
                <a:gd name="T56" fmla="*/ 107 w 128"/>
                <a:gd name="T57" fmla="*/ 100 h 128"/>
                <a:gd name="T58" fmla="*/ 89 w 128"/>
                <a:gd name="T59" fmla="*/ 101 h 128"/>
                <a:gd name="T60" fmla="*/ 81 w 128"/>
                <a:gd name="T61" fmla="*/ 100 h 128"/>
                <a:gd name="T62" fmla="*/ 72 w 128"/>
                <a:gd name="T63" fmla="*/ 108 h 128"/>
                <a:gd name="T64" fmla="*/ 59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7 h 128"/>
                <a:gd name="T82" fmla="*/ 21 w 128"/>
                <a:gd name="T83" fmla="*/ 28 h 128"/>
                <a:gd name="T84" fmla="*/ 39 w 128"/>
                <a:gd name="T85" fmla="*/ 27 h 128"/>
                <a:gd name="T86" fmla="*/ 47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1 h 128"/>
                <a:gd name="T98" fmla="*/ 101 w 128"/>
                <a:gd name="T99" fmla="*/ 39 h 128"/>
                <a:gd name="T100" fmla="*/ 102 w 128"/>
                <a:gd name="T101" fmla="*/ 51 h 128"/>
                <a:gd name="T102" fmla="*/ 120 w 128"/>
                <a:gd name="T103" fmla="*/ 59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2" y="51"/>
                  </a:moveTo>
                  <a:cubicBezTo>
                    <a:pt x="109" y="48"/>
                    <a:pt x="109" y="48"/>
                    <a:pt x="109" y="48"/>
                  </a:cubicBezTo>
                  <a:cubicBezTo>
                    <a:pt x="109" y="46"/>
                    <a:pt x="108" y="45"/>
                    <a:pt x="107" y="43"/>
                  </a:cubicBezTo>
                  <a:cubicBezTo>
                    <a:pt x="114" y="33"/>
                    <a:pt x="114" y="33"/>
                    <a:pt x="114" y="33"/>
                  </a:cubicBezTo>
                  <a:cubicBezTo>
                    <a:pt x="116" y="30"/>
                    <a:pt x="116" y="25"/>
                    <a:pt x="113" y="23"/>
                  </a:cubicBezTo>
                  <a:cubicBezTo>
                    <a:pt x="105" y="15"/>
                    <a:pt x="105" y="15"/>
                    <a:pt x="105" y="15"/>
                  </a:cubicBezTo>
                  <a:cubicBezTo>
                    <a:pt x="104" y="13"/>
                    <a:pt x="102" y="13"/>
                    <a:pt x="100" y="13"/>
                  </a:cubicBezTo>
                  <a:cubicBezTo>
                    <a:pt x="98" y="13"/>
                    <a:pt x="97" y="13"/>
                    <a:pt x="95" y="14"/>
                  </a:cubicBezTo>
                  <a:cubicBezTo>
                    <a:pt x="85" y="21"/>
                    <a:pt x="85" y="21"/>
                    <a:pt x="85" y="21"/>
                  </a:cubicBezTo>
                  <a:cubicBezTo>
                    <a:pt x="83" y="20"/>
                    <a:pt x="82" y="19"/>
                    <a:pt x="80" y="19"/>
                  </a:cubicBezTo>
                  <a:cubicBezTo>
                    <a:pt x="77" y="6"/>
                    <a:pt x="77" y="6"/>
                    <a:pt x="77" y="6"/>
                  </a:cubicBezTo>
                  <a:cubicBezTo>
                    <a:pt x="77" y="3"/>
                    <a:pt x="73" y="0"/>
                    <a:pt x="69" y="0"/>
                  </a:cubicBezTo>
                  <a:cubicBezTo>
                    <a:pt x="59" y="0"/>
                    <a:pt x="59" y="0"/>
                    <a:pt x="59"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3"/>
                    <a:pt x="28" y="13"/>
                  </a:cubicBezTo>
                  <a:cubicBezTo>
                    <a:pt x="26" y="13"/>
                    <a:pt x="24" y="13"/>
                    <a:pt x="23" y="15"/>
                  </a:cubicBezTo>
                  <a:cubicBezTo>
                    <a:pt x="15" y="23"/>
                    <a:pt x="15" y="23"/>
                    <a:pt x="15" y="23"/>
                  </a:cubicBezTo>
                  <a:cubicBezTo>
                    <a:pt x="12" y="25"/>
                    <a:pt x="12" y="30"/>
                    <a:pt x="14" y="33"/>
                  </a:cubicBezTo>
                  <a:cubicBezTo>
                    <a:pt x="21" y="43"/>
                    <a:pt x="21" y="43"/>
                    <a:pt x="21" y="43"/>
                  </a:cubicBezTo>
                  <a:cubicBezTo>
                    <a:pt x="20" y="45"/>
                    <a:pt x="19" y="46"/>
                    <a:pt x="19" y="48"/>
                  </a:cubicBezTo>
                  <a:cubicBezTo>
                    <a:pt x="6" y="51"/>
                    <a:pt x="6" y="51"/>
                    <a:pt x="6" y="51"/>
                  </a:cubicBezTo>
                  <a:cubicBezTo>
                    <a:pt x="3" y="51"/>
                    <a:pt x="0" y="55"/>
                    <a:pt x="0" y="59"/>
                  </a:cubicBezTo>
                  <a:cubicBezTo>
                    <a:pt x="0" y="69"/>
                    <a:pt x="0" y="69"/>
                    <a:pt x="0" y="69"/>
                  </a:cubicBezTo>
                  <a:cubicBezTo>
                    <a:pt x="0" y="73"/>
                    <a:pt x="3" y="77"/>
                    <a:pt x="6" y="77"/>
                  </a:cubicBezTo>
                  <a:cubicBezTo>
                    <a:pt x="19" y="80"/>
                    <a:pt x="19" y="80"/>
                    <a:pt x="19" y="80"/>
                  </a:cubicBezTo>
                  <a:cubicBezTo>
                    <a:pt x="19" y="82"/>
                    <a:pt x="20" y="83"/>
                    <a:pt x="21" y="85"/>
                  </a:cubicBezTo>
                  <a:cubicBezTo>
                    <a:pt x="14" y="95"/>
                    <a:pt x="14" y="95"/>
                    <a:pt x="14" y="95"/>
                  </a:cubicBezTo>
                  <a:cubicBezTo>
                    <a:pt x="12" y="98"/>
                    <a:pt x="12" y="103"/>
                    <a:pt x="15" y="105"/>
                  </a:cubicBezTo>
                  <a:cubicBezTo>
                    <a:pt x="23" y="113"/>
                    <a:pt x="23" y="113"/>
                    <a:pt x="23"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2"/>
                    <a:pt x="51" y="122"/>
                    <a:pt x="51" y="122"/>
                  </a:cubicBezTo>
                  <a:cubicBezTo>
                    <a:pt x="51" y="125"/>
                    <a:pt x="55" y="128"/>
                    <a:pt x="59" y="128"/>
                  </a:cubicBezTo>
                  <a:cubicBezTo>
                    <a:pt x="69" y="128"/>
                    <a:pt x="69" y="128"/>
                    <a:pt x="69" y="128"/>
                  </a:cubicBezTo>
                  <a:cubicBezTo>
                    <a:pt x="73" y="128"/>
                    <a:pt x="77" y="125"/>
                    <a:pt x="77" y="122"/>
                  </a:cubicBezTo>
                  <a:cubicBezTo>
                    <a:pt x="80" y="109"/>
                    <a:pt x="80" y="109"/>
                    <a:pt x="80" y="109"/>
                  </a:cubicBezTo>
                  <a:cubicBezTo>
                    <a:pt x="82"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2"/>
                    <a:pt x="109" y="80"/>
                  </a:cubicBezTo>
                  <a:cubicBezTo>
                    <a:pt x="122" y="77"/>
                    <a:pt x="122" y="77"/>
                    <a:pt x="122" y="77"/>
                  </a:cubicBezTo>
                  <a:cubicBezTo>
                    <a:pt x="125" y="77"/>
                    <a:pt x="128" y="73"/>
                    <a:pt x="128" y="69"/>
                  </a:cubicBezTo>
                  <a:cubicBezTo>
                    <a:pt x="128" y="59"/>
                    <a:pt x="128" y="59"/>
                    <a:pt x="128" y="59"/>
                  </a:cubicBezTo>
                  <a:cubicBezTo>
                    <a:pt x="128" y="55"/>
                    <a:pt x="125" y="51"/>
                    <a:pt x="122" y="51"/>
                  </a:cubicBezTo>
                  <a:close/>
                  <a:moveTo>
                    <a:pt x="108" y="72"/>
                  </a:moveTo>
                  <a:cubicBezTo>
                    <a:pt x="105" y="72"/>
                    <a:pt x="103" y="74"/>
                    <a:pt x="102" y="77"/>
                  </a:cubicBezTo>
                  <a:cubicBezTo>
                    <a:pt x="101" y="79"/>
                    <a:pt x="101" y="80"/>
                    <a:pt x="100" y="81"/>
                  </a:cubicBezTo>
                  <a:cubicBezTo>
                    <a:pt x="99" y="84"/>
                    <a:pt x="99" y="87"/>
                    <a:pt x="101" y="89"/>
                  </a:cubicBezTo>
                  <a:cubicBezTo>
                    <a:pt x="107" y="100"/>
                    <a:pt x="107" y="100"/>
                    <a:pt x="107" y="100"/>
                  </a:cubicBezTo>
                  <a:cubicBezTo>
                    <a:pt x="100" y="107"/>
                    <a:pt x="100" y="107"/>
                    <a:pt x="100" y="107"/>
                  </a:cubicBezTo>
                  <a:cubicBezTo>
                    <a:pt x="89" y="101"/>
                    <a:pt x="89" y="101"/>
                    <a:pt x="89" y="101"/>
                  </a:cubicBezTo>
                  <a:cubicBezTo>
                    <a:pt x="88" y="100"/>
                    <a:pt x="86" y="99"/>
                    <a:pt x="85" y="99"/>
                  </a:cubicBezTo>
                  <a:cubicBezTo>
                    <a:pt x="84" y="99"/>
                    <a:pt x="83" y="99"/>
                    <a:pt x="81" y="100"/>
                  </a:cubicBezTo>
                  <a:cubicBezTo>
                    <a:pt x="80" y="101"/>
                    <a:pt x="79" y="101"/>
                    <a:pt x="77" y="102"/>
                  </a:cubicBezTo>
                  <a:cubicBezTo>
                    <a:pt x="74" y="103"/>
                    <a:pt x="72" y="105"/>
                    <a:pt x="72" y="108"/>
                  </a:cubicBezTo>
                  <a:cubicBezTo>
                    <a:pt x="69" y="120"/>
                    <a:pt x="69" y="120"/>
                    <a:pt x="69" y="120"/>
                  </a:cubicBezTo>
                  <a:cubicBezTo>
                    <a:pt x="59" y="120"/>
                    <a:pt x="59" y="120"/>
                    <a:pt x="59" y="120"/>
                  </a:cubicBezTo>
                  <a:cubicBezTo>
                    <a:pt x="56" y="108"/>
                    <a:pt x="56" y="108"/>
                    <a:pt x="56" y="108"/>
                  </a:cubicBezTo>
                  <a:cubicBezTo>
                    <a:pt x="56" y="105"/>
                    <a:pt x="54" y="103"/>
                    <a:pt x="51" y="102"/>
                  </a:cubicBezTo>
                  <a:cubicBezTo>
                    <a:pt x="49" y="101"/>
                    <a:pt x="48" y="101"/>
                    <a:pt x="47" y="100"/>
                  </a:cubicBezTo>
                  <a:cubicBezTo>
                    <a:pt x="45" y="99"/>
                    <a:pt x="44" y="99"/>
                    <a:pt x="43" y="99"/>
                  </a:cubicBezTo>
                  <a:cubicBezTo>
                    <a:pt x="42" y="99"/>
                    <a:pt x="40" y="100"/>
                    <a:pt x="39" y="101"/>
                  </a:cubicBezTo>
                  <a:cubicBezTo>
                    <a:pt x="28" y="107"/>
                    <a:pt x="28" y="107"/>
                    <a:pt x="28" y="107"/>
                  </a:cubicBezTo>
                  <a:cubicBezTo>
                    <a:pt x="21" y="100"/>
                    <a:pt x="21" y="100"/>
                    <a:pt x="21" y="100"/>
                  </a:cubicBezTo>
                  <a:cubicBezTo>
                    <a:pt x="27" y="89"/>
                    <a:pt x="27" y="89"/>
                    <a:pt x="27" y="89"/>
                  </a:cubicBezTo>
                  <a:cubicBezTo>
                    <a:pt x="29" y="87"/>
                    <a:pt x="29" y="84"/>
                    <a:pt x="28" y="81"/>
                  </a:cubicBezTo>
                  <a:cubicBezTo>
                    <a:pt x="27" y="80"/>
                    <a:pt x="27" y="79"/>
                    <a:pt x="26" y="77"/>
                  </a:cubicBezTo>
                  <a:cubicBezTo>
                    <a:pt x="25" y="74"/>
                    <a:pt x="23" y="72"/>
                    <a:pt x="20" y="72"/>
                  </a:cubicBezTo>
                  <a:cubicBezTo>
                    <a:pt x="8" y="69"/>
                    <a:pt x="8" y="69"/>
                    <a:pt x="8" y="69"/>
                  </a:cubicBezTo>
                  <a:cubicBezTo>
                    <a:pt x="8" y="59"/>
                    <a:pt x="8" y="59"/>
                    <a:pt x="8" y="59"/>
                  </a:cubicBezTo>
                  <a:cubicBezTo>
                    <a:pt x="20" y="56"/>
                    <a:pt x="20" y="56"/>
                    <a:pt x="20" y="56"/>
                  </a:cubicBezTo>
                  <a:cubicBezTo>
                    <a:pt x="23" y="56"/>
                    <a:pt x="25" y="54"/>
                    <a:pt x="26" y="51"/>
                  </a:cubicBezTo>
                  <a:cubicBezTo>
                    <a:pt x="27" y="49"/>
                    <a:pt x="27" y="48"/>
                    <a:pt x="28" y="47"/>
                  </a:cubicBezTo>
                  <a:cubicBezTo>
                    <a:pt x="29" y="44"/>
                    <a:pt x="29" y="41"/>
                    <a:pt x="27" y="39"/>
                  </a:cubicBezTo>
                  <a:cubicBezTo>
                    <a:pt x="21" y="28"/>
                    <a:pt x="21" y="28"/>
                    <a:pt x="21" y="28"/>
                  </a:cubicBezTo>
                  <a:cubicBezTo>
                    <a:pt x="28" y="21"/>
                    <a:pt x="28" y="21"/>
                    <a:pt x="28" y="21"/>
                  </a:cubicBezTo>
                  <a:cubicBezTo>
                    <a:pt x="39" y="27"/>
                    <a:pt x="39" y="27"/>
                    <a:pt x="39" y="27"/>
                  </a:cubicBezTo>
                  <a:cubicBezTo>
                    <a:pt x="40" y="28"/>
                    <a:pt x="42" y="29"/>
                    <a:pt x="43" y="29"/>
                  </a:cubicBezTo>
                  <a:cubicBezTo>
                    <a:pt x="44" y="29"/>
                    <a:pt x="45" y="29"/>
                    <a:pt x="47" y="28"/>
                  </a:cubicBezTo>
                  <a:cubicBezTo>
                    <a:pt x="48" y="27"/>
                    <a:pt x="49" y="27"/>
                    <a:pt x="51" y="26"/>
                  </a:cubicBezTo>
                  <a:cubicBezTo>
                    <a:pt x="54" y="25"/>
                    <a:pt x="56" y="23"/>
                    <a:pt x="56" y="20"/>
                  </a:cubicBezTo>
                  <a:cubicBezTo>
                    <a:pt x="59" y="8"/>
                    <a:pt x="59" y="8"/>
                    <a:pt x="59" y="8"/>
                  </a:cubicBezTo>
                  <a:cubicBezTo>
                    <a:pt x="69" y="8"/>
                    <a:pt x="69" y="8"/>
                    <a:pt x="69" y="8"/>
                  </a:cubicBezTo>
                  <a:cubicBezTo>
                    <a:pt x="72" y="20"/>
                    <a:pt x="72" y="20"/>
                    <a:pt x="72" y="20"/>
                  </a:cubicBezTo>
                  <a:cubicBezTo>
                    <a:pt x="72" y="23"/>
                    <a:pt x="74" y="25"/>
                    <a:pt x="77" y="26"/>
                  </a:cubicBezTo>
                  <a:cubicBezTo>
                    <a:pt x="79" y="27"/>
                    <a:pt x="80" y="27"/>
                    <a:pt x="81" y="28"/>
                  </a:cubicBezTo>
                  <a:cubicBezTo>
                    <a:pt x="83" y="29"/>
                    <a:pt x="84" y="29"/>
                    <a:pt x="85" y="29"/>
                  </a:cubicBezTo>
                  <a:cubicBezTo>
                    <a:pt x="86" y="29"/>
                    <a:pt x="88" y="28"/>
                    <a:pt x="89" y="27"/>
                  </a:cubicBezTo>
                  <a:cubicBezTo>
                    <a:pt x="100" y="21"/>
                    <a:pt x="100" y="21"/>
                    <a:pt x="100" y="21"/>
                  </a:cubicBezTo>
                  <a:cubicBezTo>
                    <a:pt x="107" y="28"/>
                    <a:pt x="107" y="28"/>
                    <a:pt x="107" y="28"/>
                  </a:cubicBezTo>
                  <a:cubicBezTo>
                    <a:pt x="101" y="39"/>
                    <a:pt x="101" y="39"/>
                    <a:pt x="101" y="39"/>
                  </a:cubicBezTo>
                  <a:cubicBezTo>
                    <a:pt x="99" y="41"/>
                    <a:pt x="99" y="44"/>
                    <a:pt x="100" y="47"/>
                  </a:cubicBezTo>
                  <a:cubicBezTo>
                    <a:pt x="101" y="48"/>
                    <a:pt x="101" y="49"/>
                    <a:pt x="102" y="51"/>
                  </a:cubicBezTo>
                  <a:cubicBezTo>
                    <a:pt x="103" y="54"/>
                    <a:pt x="105" y="56"/>
                    <a:pt x="108" y="56"/>
                  </a:cubicBezTo>
                  <a:cubicBezTo>
                    <a:pt x="120" y="59"/>
                    <a:pt x="120" y="59"/>
                    <a:pt x="120" y="59"/>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cs typeface="+mn-ea"/>
                <a:sym typeface="+mn-lt"/>
              </a:endParaRPr>
            </a:p>
          </p:txBody>
        </p:sp>
        <p:sp>
          <p:nvSpPr>
            <p:cNvPr id="10" name="Freeform 46">
              <a:extLst>
                <a:ext uri="{FF2B5EF4-FFF2-40B4-BE49-F238E27FC236}">
                  <a16:creationId xmlns:a16="http://schemas.microsoft.com/office/drawing/2014/main" id="{A8C92C05-699D-8A06-C5BD-FC4AD128242C}"/>
                </a:ext>
              </a:extLst>
            </p:cNvPr>
            <p:cNvSpPr>
              <a:spLocks noEditPoints="1"/>
            </p:cNvSpPr>
            <p:nvPr/>
          </p:nvSpPr>
          <p:spPr bwMode="auto">
            <a:xfrm>
              <a:off x="4568558" y="3234723"/>
              <a:ext cx="209550" cy="211138"/>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3 h 56"/>
                <a:gd name="T12" fmla="*/ 4 w 56"/>
                <a:gd name="T13" fmla="*/ 28 h 56"/>
                <a:gd name="T14" fmla="*/ 28 w 56"/>
                <a:gd name="T15" fmla="*/ 4 h 56"/>
                <a:gd name="T16" fmla="*/ 53 w 56"/>
                <a:gd name="T17" fmla="*/ 28 h 56"/>
                <a:gd name="T18" fmla="*/ 28 w 56"/>
                <a:gd name="T1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3" y="0"/>
                    <a:pt x="0" y="13"/>
                    <a:pt x="0" y="28"/>
                  </a:cubicBezTo>
                  <a:cubicBezTo>
                    <a:pt x="0" y="43"/>
                    <a:pt x="13" y="56"/>
                    <a:pt x="28" y="56"/>
                  </a:cubicBezTo>
                  <a:cubicBezTo>
                    <a:pt x="43" y="56"/>
                    <a:pt x="56" y="43"/>
                    <a:pt x="56" y="28"/>
                  </a:cubicBezTo>
                  <a:cubicBezTo>
                    <a:pt x="56" y="13"/>
                    <a:pt x="43" y="0"/>
                    <a:pt x="28" y="0"/>
                  </a:cubicBezTo>
                  <a:close/>
                  <a:moveTo>
                    <a:pt x="28" y="53"/>
                  </a:moveTo>
                  <a:cubicBezTo>
                    <a:pt x="14" y="53"/>
                    <a:pt x="4" y="42"/>
                    <a:pt x="4" y="28"/>
                  </a:cubicBezTo>
                  <a:cubicBezTo>
                    <a:pt x="4" y="14"/>
                    <a:pt x="14" y="4"/>
                    <a:pt x="28" y="4"/>
                  </a:cubicBezTo>
                  <a:cubicBezTo>
                    <a:pt x="42" y="4"/>
                    <a:pt x="53" y="14"/>
                    <a:pt x="53" y="28"/>
                  </a:cubicBezTo>
                  <a:cubicBezTo>
                    <a:pt x="53" y="42"/>
                    <a:pt x="42" y="53"/>
                    <a:pt x="28"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cs typeface="+mn-ea"/>
                <a:sym typeface="+mn-lt"/>
              </a:endParaRPr>
            </a:p>
          </p:txBody>
        </p:sp>
        <p:sp>
          <p:nvSpPr>
            <p:cNvPr id="11" name="Freeform 47">
              <a:extLst>
                <a:ext uri="{FF2B5EF4-FFF2-40B4-BE49-F238E27FC236}">
                  <a16:creationId xmlns:a16="http://schemas.microsoft.com/office/drawing/2014/main" id="{3D08048F-342C-B99D-29F4-A1E5B678A44F}"/>
                </a:ext>
              </a:extLst>
            </p:cNvPr>
            <p:cNvSpPr>
              <a:spLocks noEditPoints="1"/>
            </p:cNvSpPr>
            <p:nvPr/>
          </p:nvSpPr>
          <p:spPr bwMode="auto">
            <a:xfrm>
              <a:off x="4613008" y="3279173"/>
              <a:ext cx="120650" cy="12065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3" y="4"/>
                    <a:pt x="28" y="9"/>
                    <a:pt x="28" y="16"/>
                  </a:cubicBezTo>
                  <a:cubicBezTo>
                    <a:pt x="28" y="23"/>
                    <a:pt x="23"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cs typeface="+mn-ea"/>
                <a:sym typeface="+mn-lt"/>
              </a:endParaRPr>
            </a:p>
          </p:txBody>
        </p:sp>
      </p:grpSp>
      <p:sp>
        <p:nvSpPr>
          <p:cNvPr id="13" name="Google Shape;437;g33f7086fa49_1_2">
            <a:extLst>
              <a:ext uri="{FF2B5EF4-FFF2-40B4-BE49-F238E27FC236}">
                <a16:creationId xmlns:a16="http://schemas.microsoft.com/office/drawing/2014/main" id="{F7644961-F05B-31B1-D727-329F3C1C9269}"/>
              </a:ext>
            </a:extLst>
          </p:cNvPr>
          <p:cNvSpPr txBox="1"/>
          <p:nvPr/>
        </p:nvSpPr>
        <p:spPr>
          <a:xfrm>
            <a:off x="2313269" y="1985120"/>
            <a:ext cx="5678988" cy="1015632"/>
          </a:xfrm>
          <a:prstGeom prst="rect">
            <a:avLst/>
          </a:prstGeom>
          <a:noFill/>
          <a:ln>
            <a:noFill/>
          </a:ln>
        </p:spPr>
        <p:txBody>
          <a:bodyPr spcFirstLastPara="1" wrap="square" lIns="91425" tIns="91425" rIns="91425" bIns="91425" anchor="t" anchorCtr="0">
            <a:spAutoFit/>
          </a:bodyPr>
          <a:lstStyle/>
          <a:p>
            <a:pPr marL="285750" lvl="0" indent="-285750" algn="l" rtl="0">
              <a:lnSpc>
                <a:spcPct val="150000"/>
              </a:lnSpc>
              <a:spcBef>
                <a:spcPts val="0"/>
              </a:spcBef>
              <a:spcAft>
                <a:spcPts val="0"/>
              </a:spcAft>
              <a:buFont typeface="Arial" panose="020B0604020202020204" pitchFamily="34" charset="0"/>
              <a:buChar char="•"/>
            </a:pPr>
            <a:r>
              <a:rPr lang="en-US" altLang="zh-CN" sz="1800" dirty="0">
                <a:solidFill>
                  <a:srgbClr val="484848"/>
                </a:solidFill>
                <a:latin typeface="Rubik"/>
                <a:ea typeface="Rubik"/>
                <a:cs typeface="Rubik"/>
                <a:sym typeface="Rubik"/>
              </a:rPr>
              <a:t>Scaling law </a:t>
            </a:r>
          </a:p>
          <a:p>
            <a:pPr marL="285750" lvl="0" indent="-285750" algn="l" rtl="0">
              <a:lnSpc>
                <a:spcPct val="150000"/>
              </a:lnSpc>
              <a:spcBef>
                <a:spcPts val="0"/>
              </a:spcBef>
              <a:spcAft>
                <a:spcPts val="0"/>
              </a:spcAft>
              <a:buFont typeface="Arial" panose="020B0604020202020204" pitchFamily="34" charset="0"/>
              <a:buChar char="•"/>
            </a:pPr>
            <a:r>
              <a:rPr lang="en-US" altLang="zh-CN" sz="1800" dirty="0">
                <a:solidFill>
                  <a:srgbClr val="484848"/>
                </a:solidFill>
                <a:latin typeface="Rubik"/>
                <a:ea typeface="Rubik"/>
                <a:cs typeface="Rubik"/>
                <a:sym typeface="Rubik"/>
              </a:rPr>
              <a:t>Increase robustness and generalizability</a:t>
            </a:r>
          </a:p>
        </p:txBody>
      </p:sp>
      <p:grpSp>
        <p:nvGrpSpPr>
          <p:cNvPr id="15" name="Group 2">
            <a:extLst>
              <a:ext uri="{FF2B5EF4-FFF2-40B4-BE49-F238E27FC236}">
                <a16:creationId xmlns:a16="http://schemas.microsoft.com/office/drawing/2014/main" id="{1149364B-3616-48C1-F2B5-CDA3A781482F}"/>
              </a:ext>
            </a:extLst>
          </p:cNvPr>
          <p:cNvGrpSpPr/>
          <p:nvPr/>
        </p:nvGrpSpPr>
        <p:grpSpPr>
          <a:xfrm>
            <a:off x="1538615" y="2169657"/>
            <a:ext cx="442382" cy="646558"/>
            <a:chOff x="6258471" y="3849149"/>
            <a:chExt cx="330201" cy="482599"/>
          </a:xfrm>
          <a:solidFill>
            <a:schemeClr val="bg1"/>
          </a:solidFill>
          <a:effectLst>
            <a:reflection blurRad="6350" stA="50000" endA="300" endPos="55000" dir="5400000" sy="-100000" algn="bl" rotWithShape="0"/>
          </a:effectLst>
        </p:grpSpPr>
        <p:sp>
          <p:nvSpPr>
            <p:cNvPr id="16" name="Freeform 35">
              <a:extLst>
                <a:ext uri="{FF2B5EF4-FFF2-40B4-BE49-F238E27FC236}">
                  <a16:creationId xmlns:a16="http://schemas.microsoft.com/office/drawing/2014/main" id="{7C35F602-29AE-7877-63B6-BAD323DE658A}"/>
                </a:ext>
              </a:extLst>
            </p:cNvPr>
            <p:cNvSpPr>
              <a:spLocks noEditPoints="1"/>
            </p:cNvSpPr>
            <p:nvPr/>
          </p:nvSpPr>
          <p:spPr bwMode="auto">
            <a:xfrm>
              <a:off x="6258471" y="3849149"/>
              <a:ext cx="330201" cy="482599"/>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4 w 88"/>
                <a:gd name="T15" fmla="*/ 109 h 128"/>
                <a:gd name="T16" fmla="*/ 35 w 88"/>
                <a:gd name="T17" fmla="*/ 111 h 128"/>
                <a:gd name="T18" fmla="*/ 32 w 88"/>
                <a:gd name="T19" fmla="*/ 104 h 128"/>
                <a:gd name="T20" fmla="*/ 32 w 88"/>
                <a:gd name="T21" fmla="*/ 103 h 128"/>
                <a:gd name="T22" fmla="*/ 57 w 88"/>
                <a:gd name="T23" fmla="*/ 100 h 128"/>
                <a:gd name="T24" fmla="*/ 56 w 88"/>
                <a:gd name="T25" fmla="*/ 104 h 128"/>
                <a:gd name="T26" fmla="*/ 54 w 88"/>
                <a:gd name="T27" fmla="*/ 109 h 128"/>
                <a:gd name="T28" fmla="*/ 31 w 88"/>
                <a:gd name="T29" fmla="*/ 100 h 128"/>
                <a:gd name="T30" fmla="*/ 28 w 88"/>
                <a:gd name="T31" fmla="*/ 92 h 128"/>
                <a:gd name="T32" fmla="*/ 60 w 88"/>
                <a:gd name="T33" fmla="*/ 92 h 128"/>
                <a:gd name="T34" fmla="*/ 58 w 88"/>
                <a:gd name="T35" fmla="*/ 96 h 128"/>
                <a:gd name="T36" fmla="*/ 31 w 88"/>
                <a:gd name="T37" fmla="*/ 100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5 w 88"/>
                <a:gd name="T49" fmla="*/ 84 h 128"/>
                <a:gd name="T50" fmla="*/ 19 w 88"/>
                <a:gd name="T51" fmla="*/ 71 h 128"/>
                <a:gd name="T52" fmla="*/ 8 w 88"/>
                <a:gd name="T53" fmla="*/ 44 h 128"/>
                <a:gd name="T54" fmla="*/ 44 w 88"/>
                <a:gd name="T55" fmla="*/ 8 h 128"/>
                <a:gd name="T56" fmla="*/ 80 w 88"/>
                <a:gd name="T57" fmla="*/ 44 h 128"/>
                <a:gd name="T58" fmla="*/ 69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20"/>
                    <a:pt x="0" y="44"/>
                  </a:cubicBezTo>
                  <a:cubicBezTo>
                    <a:pt x="0" y="60"/>
                    <a:pt x="15" y="77"/>
                    <a:pt x="20" y="92"/>
                  </a:cubicBezTo>
                  <a:cubicBezTo>
                    <a:pt x="28" y="115"/>
                    <a:pt x="27" y="128"/>
                    <a:pt x="44" y="128"/>
                  </a:cubicBezTo>
                  <a:cubicBezTo>
                    <a:pt x="61" y="128"/>
                    <a:pt x="60" y="115"/>
                    <a:pt x="68" y="92"/>
                  </a:cubicBezTo>
                  <a:cubicBezTo>
                    <a:pt x="73" y="77"/>
                    <a:pt x="88" y="60"/>
                    <a:pt x="88" y="44"/>
                  </a:cubicBezTo>
                  <a:cubicBezTo>
                    <a:pt x="88" y="20"/>
                    <a:pt x="68" y="0"/>
                    <a:pt x="44" y="0"/>
                  </a:cubicBezTo>
                  <a:close/>
                  <a:moveTo>
                    <a:pt x="54" y="109"/>
                  </a:moveTo>
                  <a:cubicBezTo>
                    <a:pt x="35" y="111"/>
                    <a:pt x="35" y="111"/>
                    <a:pt x="35" y="111"/>
                  </a:cubicBezTo>
                  <a:cubicBezTo>
                    <a:pt x="34" y="109"/>
                    <a:pt x="33" y="107"/>
                    <a:pt x="32" y="104"/>
                  </a:cubicBezTo>
                  <a:cubicBezTo>
                    <a:pt x="32" y="104"/>
                    <a:pt x="32" y="104"/>
                    <a:pt x="32" y="103"/>
                  </a:cubicBezTo>
                  <a:cubicBezTo>
                    <a:pt x="57" y="100"/>
                    <a:pt x="57" y="100"/>
                    <a:pt x="57" y="100"/>
                  </a:cubicBezTo>
                  <a:cubicBezTo>
                    <a:pt x="57" y="102"/>
                    <a:pt x="56" y="103"/>
                    <a:pt x="56" y="104"/>
                  </a:cubicBezTo>
                  <a:cubicBezTo>
                    <a:pt x="55" y="106"/>
                    <a:pt x="55" y="107"/>
                    <a:pt x="54" y="109"/>
                  </a:cubicBezTo>
                  <a:close/>
                  <a:moveTo>
                    <a:pt x="31" y="100"/>
                  </a:moveTo>
                  <a:cubicBezTo>
                    <a:pt x="30" y="97"/>
                    <a:pt x="29" y="95"/>
                    <a:pt x="28" y="92"/>
                  </a:cubicBezTo>
                  <a:cubicBezTo>
                    <a:pt x="60" y="92"/>
                    <a:pt x="60" y="92"/>
                    <a:pt x="60" y="92"/>
                  </a:cubicBezTo>
                  <a:cubicBezTo>
                    <a:pt x="59" y="93"/>
                    <a:pt x="59" y="95"/>
                    <a:pt x="58" y="96"/>
                  </a:cubicBezTo>
                  <a:lnTo>
                    <a:pt x="31" y="100"/>
                  </a:lnTo>
                  <a:close/>
                  <a:moveTo>
                    <a:pt x="44" y="120"/>
                  </a:moveTo>
                  <a:cubicBezTo>
                    <a:pt x="40" y="120"/>
                    <a:pt x="38" y="120"/>
                    <a:pt x="36" y="115"/>
                  </a:cubicBezTo>
                  <a:cubicBezTo>
                    <a:pt x="53" y="113"/>
                    <a:pt x="53" y="113"/>
                    <a:pt x="53" y="113"/>
                  </a:cubicBezTo>
                  <a:cubicBezTo>
                    <a:pt x="51" y="119"/>
                    <a:pt x="49" y="120"/>
                    <a:pt x="44" y="120"/>
                  </a:cubicBezTo>
                  <a:close/>
                  <a:moveTo>
                    <a:pt x="63" y="84"/>
                  </a:moveTo>
                  <a:cubicBezTo>
                    <a:pt x="25" y="84"/>
                    <a:pt x="25" y="84"/>
                    <a:pt x="25" y="84"/>
                  </a:cubicBezTo>
                  <a:cubicBezTo>
                    <a:pt x="23" y="80"/>
                    <a:pt x="21" y="75"/>
                    <a:pt x="19" y="71"/>
                  </a:cubicBezTo>
                  <a:cubicBezTo>
                    <a:pt x="13" y="62"/>
                    <a:pt x="8" y="52"/>
                    <a:pt x="8" y="44"/>
                  </a:cubicBezTo>
                  <a:cubicBezTo>
                    <a:pt x="8" y="24"/>
                    <a:pt x="24" y="8"/>
                    <a:pt x="44" y="8"/>
                  </a:cubicBezTo>
                  <a:cubicBezTo>
                    <a:pt x="64" y="8"/>
                    <a:pt x="80" y="24"/>
                    <a:pt x="80" y="44"/>
                  </a:cubicBezTo>
                  <a:cubicBezTo>
                    <a:pt x="80" y="52"/>
                    <a:pt x="75" y="62"/>
                    <a:pt x="69"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dirty="0">
                <a:solidFill>
                  <a:prstClr val="black"/>
                </a:solidFill>
                <a:cs typeface="+mn-ea"/>
                <a:sym typeface="+mn-lt"/>
              </a:endParaRPr>
            </a:p>
          </p:txBody>
        </p:sp>
        <p:sp>
          <p:nvSpPr>
            <p:cNvPr id="17" name="Freeform 36">
              <a:extLst>
                <a:ext uri="{FF2B5EF4-FFF2-40B4-BE49-F238E27FC236}">
                  <a16:creationId xmlns:a16="http://schemas.microsoft.com/office/drawing/2014/main" id="{B52111E4-518B-1C1B-C19C-05DC28B824B4}"/>
                </a:ext>
              </a:extLst>
            </p:cNvPr>
            <p:cNvSpPr/>
            <p:nvPr/>
          </p:nvSpPr>
          <p:spPr bwMode="auto">
            <a:xfrm>
              <a:off x="6333066" y="3925360"/>
              <a:ext cx="96837" cy="96838"/>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solidFill>
                  <a:prstClr val="black"/>
                </a:solidFill>
                <a:cs typeface="+mn-ea"/>
                <a:sym typeface="+mn-lt"/>
              </a:endParaRPr>
            </a:p>
          </p:txBody>
        </p:sp>
      </p:grpSp>
      <p:sp>
        <p:nvSpPr>
          <p:cNvPr id="19" name="Google Shape;437;g33f7086fa49_1_2">
            <a:extLst>
              <a:ext uri="{FF2B5EF4-FFF2-40B4-BE49-F238E27FC236}">
                <a16:creationId xmlns:a16="http://schemas.microsoft.com/office/drawing/2014/main" id="{9B110F87-B393-3FE5-E7D4-E62E9A3FBD6E}"/>
              </a:ext>
            </a:extLst>
          </p:cNvPr>
          <p:cNvSpPr txBox="1"/>
          <p:nvPr/>
        </p:nvSpPr>
        <p:spPr>
          <a:xfrm>
            <a:off x="2329037" y="3294205"/>
            <a:ext cx="5785096" cy="1015632"/>
          </a:xfrm>
          <a:prstGeom prst="rect">
            <a:avLst/>
          </a:prstGeom>
          <a:noFill/>
          <a:ln>
            <a:noFill/>
          </a:ln>
        </p:spPr>
        <p:txBody>
          <a:bodyPr spcFirstLastPara="1" wrap="square" lIns="91425" tIns="91425" rIns="91425" bIns="91425" anchor="t" anchorCtr="0">
            <a:spAutoFit/>
          </a:bodyPr>
          <a:lstStyle/>
          <a:p>
            <a:pPr marL="285750" lvl="0" indent="-285750">
              <a:lnSpc>
                <a:spcPct val="150000"/>
              </a:lnSpc>
              <a:buFont typeface="Arial" panose="020B0604020202020204" pitchFamily="34" charset="0"/>
              <a:buChar char="•"/>
            </a:pPr>
            <a:r>
              <a:rPr lang="en-US" altLang="zh-CN" sz="1800" dirty="0">
                <a:solidFill>
                  <a:srgbClr val="484848"/>
                </a:solidFill>
                <a:latin typeface="Rubik"/>
                <a:ea typeface="Rubik"/>
                <a:cs typeface="Rubik"/>
                <a:sym typeface="Rubik"/>
              </a:rPr>
              <a:t>Reduce computing load, enhancing efficiency  </a:t>
            </a:r>
          </a:p>
          <a:p>
            <a:pPr marL="285750" lvl="0" indent="-285750">
              <a:lnSpc>
                <a:spcPct val="150000"/>
              </a:lnSpc>
              <a:buFont typeface="Arial" panose="020B0604020202020204" pitchFamily="34" charset="0"/>
              <a:buChar char="•"/>
            </a:pPr>
            <a:r>
              <a:rPr lang="en-US" altLang="zh-CN" sz="1800" dirty="0">
                <a:solidFill>
                  <a:srgbClr val="484848"/>
                </a:solidFill>
                <a:latin typeface="Rubik"/>
                <a:ea typeface="Rubik"/>
                <a:cs typeface="Rubik"/>
                <a:sym typeface="Rubik"/>
              </a:rPr>
              <a:t>Making complex models feasible (e.g., DNNs)</a:t>
            </a:r>
          </a:p>
        </p:txBody>
      </p:sp>
      <p:sp>
        <p:nvSpPr>
          <p:cNvPr id="3" name="Google Shape;437;g33f7086fa49_1_2">
            <a:extLst>
              <a:ext uri="{FF2B5EF4-FFF2-40B4-BE49-F238E27FC236}">
                <a16:creationId xmlns:a16="http://schemas.microsoft.com/office/drawing/2014/main" id="{C62A2100-C32F-8751-DDB9-EBAEE91ABBE9}"/>
              </a:ext>
            </a:extLst>
          </p:cNvPr>
          <p:cNvSpPr txBox="1"/>
          <p:nvPr/>
        </p:nvSpPr>
        <p:spPr>
          <a:xfrm>
            <a:off x="922853" y="891626"/>
            <a:ext cx="8106563" cy="1015632"/>
          </a:xfrm>
          <a:prstGeom prst="rect">
            <a:avLst/>
          </a:prstGeom>
          <a:noFill/>
          <a:ln>
            <a:noFill/>
          </a:ln>
        </p:spPr>
        <p:txBody>
          <a:bodyPr spcFirstLastPara="1" wrap="square" lIns="91425" tIns="91425" rIns="91425" bIns="91425" anchor="t" anchorCtr="0">
            <a:spAutoFit/>
          </a:bodyPr>
          <a:lstStyle/>
          <a:p>
            <a:pPr lvl="0" algn="l" rtl="0">
              <a:spcBef>
                <a:spcPts val="0"/>
              </a:spcBef>
              <a:spcAft>
                <a:spcPts val="0"/>
              </a:spcAft>
            </a:pPr>
            <a:r>
              <a:rPr lang="en-US" altLang="zh-CN" sz="1800" dirty="0">
                <a:solidFill>
                  <a:srgbClr val="484848"/>
                </a:solidFill>
                <a:latin typeface="Rubik"/>
                <a:ea typeface="Rubik"/>
                <a:cs typeface="Rubik"/>
                <a:sym typeface="Rubik"/>
              </a:rPr>
              <a:t>Regression on repeated measures -  </a:t>
            </a:r>
          </a:p>
          <a:p>
            <a:pPr lvl="0" algn="l" rtl="0">
              <a:spcBef>
                <a:spcPts val="0"/>
              </a:spcBef>
              <a:spcAft>
                <a:spcPts val="0"/>
              </a:spcAft>
            </a:pPr>
            <a:r>
              <a:rPr lang="en-US" altLang="zh-CN" sz="1800" dirty="0">
                <a:solidFill>
                  <a:srgbClr val="484848"/>
                </a:solidFill>
                <a:latin typeface="Rubik"/>
                <a:ea typeface="Rubik"/>
                <a:cs typeface="Rubik"/>
                <a:sym typeface="Rubik"/>
              </a:rPr>
              <a:t>324 subjects produced 4961 segments! </a:t>
            </a:r>
          </a:p>
          <a:p>
            <a:pPr lvl="0" algn="l" rtl="0">
              <a:spcBef>
                <a:spcPts val="0"/>
              </a:spcBef>
              <a:spcAft>
                <a:spcPts val="0"/>
              </a:spcAft>
            </a:pPr>
            <a:r>
              <a:rPr lang="en-US" altLang="zh-CN" sz="1800" dirty="0">
                <a:solidFill>
                  <a:srgbClr val="484848"/>
                </a:solidFill>
                <a:latin typeface="Rubik"/>
                <a:ea typeface="Rubik"/>
                <a:cs typeface="Rubik"/>
                <a:sym typeface="Rubik"/>
              </a:rPr>
              <a:t>One single subject can have as many as 40 data points. </a:t>
            </a:r>
            <a:r>
              <a:rPr lang="zh-CN" altLang="en-US" sz="1800" dirty="0">
                <a:solidFill>
                  <a:srgbClr val="484848"/>
                </a:solidFill>
                <a:latin typeface="Rubik"/>
                <a:ea typeface="Rubik"/>
                <a:cs typeface="Rubik"/>
                <a:sym typeface="Rubik"/>
              </a:rPr>
              <a:t> </a:t>
            </a:r>
            <a:endParaRPr lang="en-US" altLang="zh-CN" sz="1800" dirty="0">
              <a:solidFill>
                <a:srgbClr val="484848"/>
              </a:solidFill>
              <a:latin typeface="Rubik"/>
              <a:ea typeface="Rubik"/>
              <a:cs typeface="Rubik"/>
              <a:sym typeface="Rubik"/>
            </a:endParaRPr>
          </a:p>
        </p:txBody>
      </p:sp>
    </p:spTree>
    <p:extLst>
      <p:ext uri="{BB962C8B-B14F-4D97-AF65-F5344CB8AC3E}">
        <p14:creationId xmlns:p14="http://schemas.microsoft.com/office/powerpoint/2010/main" val="503411856"/>
      </p:ext>
    </p:extLst>
  </p:cSld>
  <p:clrMapOvr>
    <a:masterClrMapping/>
  </p:clrMapOvr>
</p:sld>
</file>

<file path=ppt/theme/theme1.xml><?xml version="1.0" encoding="utf-8"?>
<a:theme xmlns:a="http://schemas.openxmlformats.org/drawingml/2006/main" name="Trusting - PPT Template">
  <a:themeElements>
    <a:clrScheme name="Simple Light">
      <a:dk1>
        <a:srgbClr val="8F2E8B"/>
      </a:dk1>
      <a:lt1>
        <a:srgbClr val="2E2E8F"/>
      </a:lt1>
      <a:dk2>
        <a:srgbClr val="55A4FF"/>
      </a:dk2>
      <a:lt2>
        <a:srgbClr val="AAFD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dirty="0">
            <a:ln>
              <a:noFill/>
            </a:ln>
            <a:solidFill>
              <a:schemeClr val="tx1">
                <a:lumMod val="65000"/>
                <a:lumOff val="35000"/>
              </a:schemeClr>
            </a:solidFill>
            <a:effectLst/>
            <a:uLnTx/>
            <a:uFillTx/>
            <a:latin typeface="Arial" panose="020B0604020202020204" pitchFamily="34" charset="0"/>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7314B606C3F447A31BE486D04D830A" ma:contentTypeVersion="4" ma:contentTypeDescription="Create a new document." ma:contentTypeScope="" ma:versionID="5a63487430e57f773b1306fc6aa1b872">
  <xsd:schema xmlns:xsd="http://www.w3.org/2001/XMLSchema" xmlns:xs="http://www.w3.org/2001/XMLSchema" xmlns:p="http://schemas.microsoft.com/office/2006/metadata/properties" xmlns:ns2="f88e589e-93aa-4562-82ad-ce18264ca44c" targetNamespace="http://schemas.microsoft.com/office/2006/metadata/properties" ma:root="true" ma:fieldsID="32fcb89d8c49a000a66c6e33ef9e4d41" ns2:_="">
    <xsd:import namespace="f88e589e-93aa-4562-82ad-ce18264ca44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e589e-93aa-4562-82ad-ce18264ca4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4D74D2-AF7F-4AAD-BE93-9527920A50C1}">
  <ds:schemaRefs>
    <ds:schemaRef ds:uri="http://schemas.microsoft.com/sharepoint/v3/contenttype/forms"/>
  </ds:schemaRefs>
</ds:datastoreItem>
</file>

<file path=customXml/itemProps2.xml><?xml version="1.0" encoding="utf-8"?>
<ds:datastoreItem xmlns:ds="http://schemas.openxmlformats.org/officeDocument/2006/customXml" ds:itemID="{0A0BDD46-297C-444C-87E7-242CCF72F8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e589e-93aa-4562-82ad-ce18264ca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CD2FA1-1EC4-4809-B5DD-44282A3B0B1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3732</TotalTime>
  <Words>1158</Words>
  <Application>Microsoft Macintosh PowerPoint</Application>
  <PresentationFormat>On-screen Show (16:9)</PresentationFormat>
  <Paragraphs>425</Paragraphs>
  <Slides>22</Slides>
  <Notes>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Rubik</vt:lpstr>
      <vt:lpstr>Wingdings</vt:lpstr>
      <vt:lpstr>Cambria</vt:lpstr>
      <vt:lpstr>Aptos</vt:lpstr>
      <vt:lpstr>Showcard Gothic</vt:lpstr>
      <vt:lpstr>PT Sans</vt:lpstr>
      <vt:lpstr>Helvetica Neue</vt:lpstr>
      <vt:lpstr>Arial</vt:lpstr>
      <vt:lpstr>Nunito Light</vt:lpstr>
      <vt:lpstr>Rubik Light</vt:lpstr>
      <vt:lpstr>Bebas Neue</vt:lpstr>
      <vt:lpstr>Poppins</vt:lpstr>
      <vt:lpstr>Trusting - PPT Template</vt:lpstr>
      <vt:lpstr>Custom Design</vt:lpstr>
      <vt:lpstr>The PANSS Prediction Project   Cross-lingual Prediction of PANSS Scores from Spontaneous Speech (audio only)</vt:lpstr>
      <vt:lpstr>WE </vt:lpstr>
      <vt:lpstr>Symptom-based relapse prediction  </vt:lpstr>
      <vt:lpstr>We aim to explore:</vt:lpstr>
      <vt:lpstr> </vt:lpstr>
      <vt:lpstr>PowerPoint Presentation</vt:lpstr>
      <vt:lpstr>PowerPoint Presentation</vt:lpstr>
      <vt:lpstr> </vt:lpstr>
      <vt:lpstr>Dependent data … ? Yes! But why?</vt:lpstr>
      <vt:lpstr>Dependent data … ? Yes! But can we?</vt:lpstr>
      <vt:lpstr>OK! Now features &gt;&gt;&gt;</vt:lpstr>
      <vt:lpstr>Machine learning </vt:lpstr>
      <vt:lpstr>Machine learning </vt:lpstr>
      <vt:lpstr>Performance at the segment level </vt:lpstr>
      <vt:lpstr>Performance at the subject level </vt:lpstr>
      <vt:lpstr>Multi-layer perceptron </vt:lpstr>
      <vt:lpstr>Performance at the segment level </vt:lpstr>
      <vt:lpstr>Performance at the subject level </vt:lpstr>
      <vt:lpstr>To wrap up:</vt:lpstr>
      <vt:lpstr>We still have these to do &gt;&gt;&gt;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 Usage Guide</dc:title>
  <dc:creator>Cecilia Angulo</dc:creator>
  <cp:lastModifiedBy>Hailey M Rich</cp:lastModifiedBy>
  <cp:revision>23</cp:revision>
  <dcterms:modified xsi:type="dcterms:W3CDTF">2025-04-02T17:59:43Z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0x010100667314B606C3F447A31BE486D04D830A</vt:lpwstr>
  </property>
</Properties>
</file>